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36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30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30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11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40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0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31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55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92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3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88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593A-B642-43C9-8A6C-E967B8BC5219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66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unet.fr/web-tech/dictionnaire-du-webmastering/1203603-sql-structured-query-language-definition-traduction-et-acteur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unet.fr/web-tech/dictionnaire-du-webmastering/1203603-sql-structured-query-language-definition-traduction-et-acteu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solidFill>
                  <a:srgbClr val="7030A0"/>
                </a:solidFill>
              </a:rPr>
              <a:t>Définition du mot SQL Server</a:t>
            </a:r>
            <a:br>
              <a:rPr lang="fr-FR" sz="4800" b="1" dirty="0" smtClean="0">
                <a:solidFill>
                  <a:srgbClr val="7030A0"/>
                </a:solidFill>
              </a:rPr>
            </a:br>
            <a:endParaRPr lang="fr-FR" sz="4800" dirty="0">
              <a:solidFill>
                <a:srgbClr val="7030A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357795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fr-FR" b="1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2" tooltip="sql"/>
              </a:rPr>
              <a:t>SQL</a:t>
            </a:r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server désigne couramment un serveur de base de données. La définition du SQL</a:t>
            </a:r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server est étroitement liée à celle du langage SQL (</a:t>
            </a:r>
            <a:r>
              <a:rPr lang="fr-FR" u="sng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2" tooltip="sql"/>
              </a:rPr>
              <a:t>Structured</a:t>
            </a:r>
            <a:r>
              <a:rPr lang="fr-FR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2" tooltip="sql"/>
              </a:rPr>
              <a:t> </a:t>
            </a:r>
            <a:r>
              <a:rPr lang="fr-FR" u="sng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2" tooltip="sql"/>
              </a:rPr>
              <a:t>Query</a:t>
            </a:r>
            <a:r>
              <a:rPr lang="fr-FR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2" tooltip="sql"/>
              </a:rPr>
              <a:t> </a:t>
            </a:r>
            <a:r>
              <a:rPr lang="fr-FR" u="sng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2" tooltip="sql"/>
              </a:rPr>
              <a:t>Language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un langage informatique permettant d'exploiter des bases de données.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31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>
                <a:solidFill>
                  <a:schemeClr val="accent4"/>
                </a:solidFill>
              </a:rPr>
              <a:t>Les mots clés</a:t>
            </a:r>
            <a:endParaRPr lang="fr-FR" sz="6600" dirty="0">
              <a:solidFill>
                <a:schemeClr val="accent4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 tooltip="sql"/>
              </a:rPr>
              <a:t>SQL</a:t>
            </a:r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</a:p>
          <a:p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SGBD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1503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Définition du mot SQL Server </vt:lpstr>
      <vt:lpstr>Les mots clés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du mot SQL Server </dc:title>
  <dc:creator>Utilisateur Windows</dc:creator>
  <cp:lastModifiedBy>Utilisateur Windows</cp:lastModifiedBy>
  <cp:revision>1</cp:revision>
  <dcterms:created xsi:type="dcterms:W3CDTF">2019-09-20T09:07:31Z</dcterms:created>
  <dcterms:modified xsi:type="dcterms:W3CDTF">2019-09-20T09:13:08Z</dcterms:modified>
</cp:coreProperties>
</file>