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3D6746-A959-428F-83B8-F304332975FE}" type="datetimeFigureOut">
              <a:rPr lang="fr-FR" smtClean="0"/>
              <a:t>27/09/2019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CDA4213-FB7D-47BC-BED4-EB1C903D3FE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2060848"/>
            <a:ext cx="6984776" cy="439248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Le</a:t>
            </a:r>
            <a:r>
              <a:rPr lang="fr-FR" sz="2800" dirty="0"/>
              <a:t> </a:t>
            </a:r>
            <a:r>
              <a:rPr lang="fr-FR" sz="2800" b="1" dirty="0"/>
              <a:t>langage de contrôle des transactions</a:t>
            </a:r>
            <a:r>
              <a:rPr lang="fr-FR" sz="2800" dirty="0"/>
              <a:t> (LCT) est un </a:t>
            </a:r>
            <a:r>
              <a:rPr lang="fr-FR" sz="2800" b="1" dirty="0"/>
              <a:t>langage</a:t>
            </a:r>
            <a:r>
              <a:rPr lang="fr-FR" sz="2800" dirty="0"/>
              <a:t> de programmation assujetti au SQL. </a:t>
            </a:r>
            <a:endParaRPr lang="fr-FR" sz="2800" dirty="0" smtClean="0"/>
          </a:p>
          <a:p>
            <a:r>
              <a:rPr lang="fr-FR" sz="2800" dirty="0" smtClean="0"/>
              <a:t>Il </a:t>
            </a:r>
            <a:r>
              <a:rPr lang="fr-FR" sz="2800" dirty="0"/>
              <a:t>est utilisé pour le </a:t>
            </a:r>
            <a:r>
              <a:rPr lang="fr-FR" sz="2800" b="1" dirty="0"/>
              <a:t>contrôle</a:t>
            </a:r>
            <a:r>
              <a:rPr lang="fr-FR" sz="2800" dirty="0"/>
              <a:t> transactionnel dans une base de données, c'est-à-dire les caractéristiques des </a:t>
            </a:r>
            <a:r>
              <a:rPr lang="fr-FR" sz="2800" b="1" dirty="0"/>
              <a:t>transactions</a:t>
            </a:r>
            <a:r>
              <a:rPr lang="fr-FR" sz="2800" dirty="0"/>
              <a:t>, la validation et l'annulation des modifications.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pPr marL="182880" indent="0" algn="ctr">
              <a:buNone/>
            </a:pPr>
            <a:r>
              <a:rPr lang="fr-FR" smtClean="0"/>
              <a:t> Présentation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603745"/>
      </p:ext>
    </p:extLst>
  </p:cSld>
  <p:clrMapOvr>
    <a:masterClrMapping/>
  </p:clrMapOvr>
</p:sld>
</file>

<file path=ppt/theme/theme1.xml><?xml version="1.0" encoding="utf-8"?>
<a:theme xmlns:a="http://schemas.openxmlformats.org/drawingml/2006/main" name="Sillage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llage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illage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</TotalTime>
  <Words>3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Sillage</vt:lpstr>
      <vt:lpstr> Présentation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Utilisateur Windows</dc:creator>
  <cp:lastModifiedBy>Utilisateur Windows</cp:lastModifiedBy>
  <cp:revision>2</cp:revision>
  <dcterms:created xsi:type="dcterms:W3CDTF">2019-09-27T19:36:08Z</dcterms:created>
  <dcterms:modified xsi:type="dcterms:W3CDTF">2019-09-27T19:48:58Z</dcterms:modified>
</cp:coreProperties>
</file>