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D1FF33-997D-4ACE-B396-88BD1A048C16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DD2E9F-AD47-4274-B183-11349A01D1D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Langage_de_contr%C3%B4le_des_transacti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2204865"/>
            <a:ext cx="6768752" cy="3729800"/>
          </a:xfrm>
        </p:spPr>
        <p:txBody>
          <a:bodyPr/>
          <a:lstStyle/>
          <a:p>
            <a:r>
              <a:rPr lang="fr-FR"/>
              <a:t>≥</a:t>
            </a:r>
            <a:r>
              <a:rPr lang="fr-FR" u="sng">
                <a:hlinkClick r:id="rId2"/>
              </a:rPr>
              <a:t>https://fr.wikipedia.org/wiki/Langage_de_contr%C3%B4le_des_transactions</a:t>
            </a:r>
            <a:endParaRPr lang="fr-FR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fr-FR" sz="4400" dirty="0" smtClean="0"/>
              <a:t>Recherche documentaire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557635933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</TotalTime>
  <Words>6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Sillage</vt:lpstr>
      <vt:lpstr>Recherche documentaire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documentaire </dc:title>
  <dc:creator>Utilisateur Windows</dc:creator>
  <cp:lastModifiedBy>Utilisateur Windows</cp:lastModifiedBy>
  <cp:revision>1</cp:revision>
  <dcterms:created xsi:type="dcterms:W3CDTF">2019-09-28T07:52:21Z</dcterms:created>
  <dcterms:modified xsi:type="dcterms:W3CDTF">2019-09-28T07:54:11Z</dcterms:modified>
</cp:coreProperties>
</file>