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it.fr/~Guillaume.Cabanac/enseignement/m2106/cm2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3281536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https://www.irit.fr/~Guillaume.Cabanac/enseignement/m2106/cm2.pdf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6400800" cy="17526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91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https://www.irit.fr/~Guillaume.Cabanac/enseignement/m2106/cm2.pdf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https://www.irit.fr/~Guillaume.Cabanac/enseignement/m2106/cm2.pdf</dc:title>
  <dc:creator>pro</dc:creator>
  <cp:lastModifiedBy>Utilisateur Windows</cp:lastModifiedBy>
  <cp:revision>1</cp:revision>
  <dcterms:created xsi:type="dcterms:W3CDTF">2019-09-30T11:47:09Z</dcterms:created>
  <dcterms:modified xsi:type="dcterms:W3CDTF">2019-09-30T11:49:13Z</dcterms:modified>
</cp:coreProperties>
</file>