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88777811-AC18-4C42-938C-269F589F9890}" type="datetimeFigureOut">
              <a:rPr lang="en-US" smtClean="0"/>
              <a:t>9/21/2019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3DAA10E-0FAB-4CE8-9BD5-B3A331A9725D}" type="slidenum">
              <a:rPr lang="en-US" smtClean="0"/>
              <a:t>‹N°›</a:t>
            </a:fld>
            <a:endParaRPr lang="en-US"/>
          </a:p>
        </p:txBody>
      </p:sp>
    </p:spTree>
    <p:extLst>
      <p:ext uri="{BB962C8B-B14F-4D97-AF65-F5344CB8AC3E}">
        <p14:creationId xmlns:p14="http://schemas.microsoft.com/office/powerpoint/2010/main" val="302524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8777811-AC18-4C42-938C-269F589F9890}" type="datetimeFigureOut">
              <a:rPr lang="en-US" smtClean="0"/>
              <a:t>9/21/2019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3DAA10E-0FAB-4CE8-9BD5-B3A331A9725D}" type="slidenum">
              <a:rPr lang="en-US" smtClean="0"/>
              <a:t>‹N°›</a:t>
            </a:fld>
            <a:endParaRPr lang="en-US"/>
          </a:p>
        </p:txBody>
      </p:sp>
    </p:spTree>
    <p:extLst>
      <p:ext uri="{BB962C8B-B14F-4D97-AF65-F5344CB8AC3E}">
        <p14:creationId xmlns:p14="http://schemas.microsoft.com/office/powerpoint/2010/main" val="62767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8777811-AC18-4C42-938C-269F589F9890}" type="datetimeFigureOut">
              <a:rPr lang="en-US" smtClean="0"/>
              <a:t>9/21/2019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3DAA10E-0FAB-4CE8-9BD5-B3A331A9725D}" type="slidenum">
              <a:rPr lang="en-US" smtClean="0"/>
              <a:t>‹N°›</a:t>
            </a:fld>
            <a:endParaRPr lang="en-US"/>
          </a:p>
        </p:txBody>
      </p:sp>
    </p:spTree>
    <p:extLst>
      <p:ext uri="{BB962C8B-B14F-4D97-AF65-F5344CB8AC3E}">
        <p14:creationId xmlns:p14="http://schemas.microsoft.com/office/powerpoint/2010/main" val="83951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8777811-AC18-4C42-938C-269F589F9890}" type="datetimeFigureOut">
              <a:rPr lang="en-US" smtClean="0"/>
              <a:t>9/21/2019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3DAA10E-0FAB-4CE8-9BD5-B3A331A9725D}" type="slidenum">
              <a:rPr lang="en-US" smtClean="0"/>
              <a:t>‹N°›</a:t>
            </a:fld>
            <a:endParaRPr lang="en-US"/>
          </a:p>
        </p:txBody>
      </p:sp>
    </p:spTree>
    <p:extLst>
      <p:ext uri="{BB962C8B-B14F-4D97-AF65-F5344CB8AC3E}">
        <p14:creationId xmlns:p14="http://schemas.microsoft.com/office/powerpoint/2010/main" val="1124276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8777811-AC18-4C42-938C-269F589F9890}" type="datetimeFigureOut">
              <a:rPr lang="en-US" smtClean="0"/>
              <a:t>9/21/2019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3DAA10E-0FAB-4CE8-9BD5-B3A331A9725D}" type="slidenum">
              <a:rPr lang="en-US" smtClean="0"/>
              <a:t>‹N°›</a:t>
            </a:fld>
            <a:endParaRPr lang="en-US"/>
          </a:p>
        </p:txBody>
      </p:sp>
    </p:spTree>
    <p:extLst>
      <p:ext uri="{BB962C8B-B14F-4D97-AF65-F5344CB8AC3E}">
        <p14:creationId xmlns:p14="http://schemas.microsoft.com/office/powerpoint/2010/main" val="4284705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88777811-AC18-4C42-938C-269F589F9890}" type="datetimeFigureOut">
              <a:rPr lang="en-US" smtClean="0"/>
              <a:t>9/21/2019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3DAA10E-0FAB-4CE8-9BD5-B3A331A9725D}" type="slidenum">
              <a:rPr lang="en-US" smtClean="0"/>
              <a:t>‹N°›</a:t>
            </a:fld>
            <a:endParaRPr lang="en-US"/>
          </a:p>
        </p:txBody>
      </p:sp>
    </p:spTree>
    <p:extLst>
      <p:ext uri="{BB962C8B-B14F-4D97-AF65-F5344CB8AC3E}">
        <p14:creationId xmlns:p14="http://schemas.microsoft.com/office/powerpoint/2010/main" val="219721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88777811-AC18-4C42-938C-269F589F9890}" type="datetimeFigureOut">
              <a:rPr lang="en-US" smtClean="0"/>
              <a:t>9/21/2019</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33DAA10E-0FAB-4CE8-9BD5-B3A331A9725D}" type="slidenum">
              <a:rPr lang="en-US" smtClean="0"/>
              <a:t>‹N°›</a:t>
            </a:fld>
            <a:endParaRPr lang="en-US"/>
          </a:p>
        </p:txBody>
      </p:sp>
    </p:spTree>
    <p:extLst>
      <p:ext uri="{BB962C8B-B14F-4D97-AF65-F5344CB8AC3E}">
        <p14:creationId xmlns:p14="http://schemas.microsoft.com/office/powerpoint/2010/main" val="250381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88777811-AC18-4C42-938C-269F589F9890}" type="datetimeFigureOut">
              <a:rPr lang="en-US" smtClean="0"/>
              <a:t>9/21/2019</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33DAA10E-0FAB-4CE8-9BD5-B3A331A9725D}" type="slidenum">
              <a:rPr lang="en-US" smtClean="0"/>
              <a:t>‹N°›</a:t>
            </a:fld>
            <a:endParaRPr lang="en-US"/>
          </a:p>
        </p:txBody>
      </p:sp>
    </p:spTree>
    <p:extLst>
      <p:ext uri="{BB962C8B-B14F-4D97-AF65-F5344CB8AC3E}">
        <p14:creationId xmlns:p14="http://schemas.microsoft.com/office/powerpoint/2010/main" val="115914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8777811-AC18-4C42-938C-269F589F9890}" type="datetimeFigureOut">
              <a:rPr lang="en-US" smtClean="0"/>
              <a:t>9/21/2019</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33DAA10E-0FAB-4CE8-9BD5-B3A331A9725D}" type="slidenum">
              <a:rPr lang="en-US" smtClean="0"/>
              <a:t>‹N°›</a:t>
            </a:fld>
            <a:endParaRPr lang="en-US"/>
          </a:p>
        </p:txBody>
      </p:sp>
    </p:spTree>
    <p:extLst>
      <p:ext uri="{BB962C8B-B14F-4D97-AF65-F5344CB8AC3E}">
        <p14:creationId xmlns:p14="http://schemas.microsoft.com/office/powerpoint/2010/main" val="2929807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8777811-AC18-4C42-938C-269F589F9890}" type="datetimeFigureOut">
              <a:rPr lang="en-US" smtClean="0"/>
              <a:t>9/21/2019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3DAA10E-0FAB-4CE8-9BD5-B3A331A9725D}" type="slidenum">
              <a:rPr lang="en-US" smtClean="0"/>
              <a:t>‹N°›</a:t>
            </a:fld>
            <a:endParaRPr lang="en-US"/>
          </a:p>
        </p:txBody>
      </p:sp>
    </p:spTree>
    <p:extLst>
      <p:ext uri="{BB962C8B-B14F-4D97-AF65-F5344CB8AC3E}">
        <p14:creationId xmlns:p14="http://schemas.microsoft.com/office/powerpoint/2010/main" val="3508742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8777811-AC18-4C42-938C-269F589F9890}" type="datetimeFigureOut">
              <a:rPr lang="en-US" smtClean="0"/>
              <a:t>9/21/2019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3DAA10E-0FAB-4CE8-9BD5-B3A331A9725D}" type="slidenum">
              <a:rPr lang="en-US" smtClean="0"/>
              <a:t>‹N°›</a:t>
            </a:fld>
            <a:endParaRPr lang="en-US"/>
          </a:p>
        </p:txBody>
      </p:sp>
    </p:spTree>
    <p:extLst>
      <p:ext uri="{BB962C8B-B14F-4D97-AF65-F5344CB8AC3E}">
        <p14:creationId xmlns:p14="http://schemas.microsoft.com/office/powerpoint/2010/main" val="148734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77811-AC18-4C42-938C-269F589F9890}" type="datetimeFigureOut">
              <a:rPr lang="en-US" smtClean="0"/>
              <a:t>9/21/2019</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AA10E-0FAB-4CE8-9BD5-B3A331A9725D}" type="slidenum">
              <a:rPr lang="en-US" smtClean="0"/>
              <a:t>‹N°›</a:t>
            </a:fld>
            <a:endParaRPr lang="en-US"/>
          </a:p>
        </p:txBody>
      </p:sp>
    </p:spTree>
    <p:extLst>
      <p:ext uri="{BB962C8B-B14F-4D97-AF65-F5344CB8AC3E}">
        <p14:creationId xmlns:p14="http://schemas.microsoft.com/office/powerpoint/2010/main" val="412765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365125"/>
            <a:ext cx="10515600" cy="6492875"/>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BE" dirty="0" smtClean="0"/>
              <a:t>Présentation de Management Studio </a:t>
            </a:r>
            <a:endParaRPr lang="en-US" dirty="0"/>
          </a:p>
        </p:txBody>
      </p:sp>
    </p:spTree>
    <p:extLst>
      <p:ext uri="{BB962C8B-B14F-4D97-AF65-F5344CB8AC3E}">
        <p14:creationId xmlns:p14="http://schemas.microsoft.com/office/powerpoint/2010/main" val="538502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fr-FR" dirty="0"/>
              <a:t>Les étapes pour créer une </a:t>
            </a:r>
            <a:r>
              <a:rPr lang="fr-FR" dirty="0" smtClean="0"/>
              <a:t>table :</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1" y="1815921"/>
            <a:ext cx="10419008" cy="4391696"/>
          </a:xfrm>
        </p:spPr>
      </p:pic>
    </p:spTree>
    <p:extLst>
      <p:ext uri="{BB962C8B-B14F-4D97-AF65-F5344CB8AC3E}">
        <p14:creationId xmlns:p14="http://schemas.microsoft.com/office/powerpoint/2010/main" val="92687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fr-FR" dirty="0" smtClean="0"/>
              <a:t>2-Les </a:t>
            </a:r>
            <a:r>
              <a:rPr lang="fr-FR" dirty="0"/>
              <a:t>étapes pour créer une table :</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006" y="1803042"/>
            <a:ext cx="10689464" cy="4623516"/>
          </a:xfrm>
        </p:spPr>
      </p:pic>
    </p:spTree>
    <p:extLst>
      <p:ext uri="{BB962C8B-B14F-4D97-AF65-F5344CB8AC3E}">
        <p14:creationId xmlns:p14="http://schemas.microsoft.com/office/powerpoint/2010/main" val="228536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fr-FR" dirty="0" smtClean="0"/>
              <a:t>2-Les </a:t>
            </a:r>
            <a:r>
              <a:rPr lang="fr-FR" dirty="0"/>
              <a:t>étapes pour créer une table :</a:t>
            </a:r>
          </a:p>
        </p:txBody>
      </p:sp>
      <p:sp>
        <p:nvSpPr>
          <p:cNvPr id="3" name="Espace réservé du contenu 2"/>
          <p:cNvSpPr>
            <a:spLocks noGrp="1"/>
          </p:cNvSpPr>
          <p:nvPr>
            <p:ph idx="1"/>
          </p:nvPr>
        </p:nvSpPr>
        <p:spPr/>
        <p:txBody>
          <a:bodyPr/>
          <a:lstStyle/>
          <a:p>
            <a:pPr marL="0" indent="0">
              <a:buNone/>
            </a:pPr>
            <a:r>
              <a:rPr lang="fr-FR" dirty="0" smtClean="0"/>
              <a:t>Par exemple on veut crée une table nomme personne:</a:t>
            </a:r>
          </a:p>
          <a:p>
            <a:r>
              <a:rPr lang="fr-FR" dirty="0" smtClean="0"/>
              <a:t>Nom</a:t>
            </a:r>
          </a:p>
          <a:p>
            <a:r>
              <a:rPr lang="fr-FR" dirty="0" smtClean="0"/>
              <a:t>Age</a:t>
            </a:r>
          </a:p>
          <a:p>
            <a:r>
              <a:rPr lang="fr-FR" dirty="0" smtClean="0"/>
              <a:t>Ville</a:t>
            </a:r>
          </a:p>
          <a:p>
            <a:pPr marL="0" indent="0">
              <a:buNone/>
            </a:pPr>
            <a:endParaRPr lang="fr-FR" dirty="0" smtClean="0"/>
          </a:p>
          <a:p>
            <a:pPr marL="0" indent="0">
              <a:buNone/>
            </a:pPr>
            <a:r>
              <a:rPr lang="fr-FR" dirty="0" smtClean="0"/>
              <a:t>Apres il faut enregistrer la table:</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9566" y="2550018"/>
            <a:ext cx="6439437" cy="1532586"/>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0890" y="4881094"/>
            <a:ext cx="5609318" cy="1661374"/>
          </a:xfrm>
          <a:prstGeom prst="rect">
            <a:avLst/>
          </a:prstGeom>
        </p:spPr>
      </p:pic>
    </p:spTree>
    <p:extLst>
      <p:ext uri="{BB962C8B-B14F-4D97-AF65-F5344CB8AC3E}">
        <p14:creationId xmlns:p14="http://schemas.microsoft.com/office/powerpoint/2010/main" val="975005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6684" y="378004"/>
            <a:ext cx="10515600" cy="1325563"/>
          </a:xfrm>
        </p:spPr>
        <p:style>
          <a:lnRef idx="3">
            <a:schemeClr val="lt1"/>
          </a:lnRef>
          <a:fillRef idx="1">
            <a:schemeClr val="accent1"/>
          </a:fillRef>
          <a:effectRef idx="1">
            <a:schemeClr val="accent1"/>
          </a:effectRef>
          <a:fontRef idx="minor">
            <a:schemeClr val="lt1"/>
          </a:fontRef>
        </p:style>
        <p:txBody>
          <a:bodyPr/>
          <a:lstStyle/>
          <a:p>
            <a:r>
              <a:rPr lang="fr-FR" dirty="0" smtClean="0"/>
              <a:t>2-Les </a:t>
            </a:r>
            <a:r>
              <a:rPr lang="fr-FR" dirty="0"/>
              <a:t>étapes pour créer une table :</a:t>
            </a:r>
          </a:p>
        </p:txBody>
      </p:sp>
      <p:sp>
        <p:nvSpPr>
          <p:cNvPr id="3" name="Espace réservé du contenu 2"/>
          <p:cNvSpPr>
            <a:spLocks noGrp="1"/>
          </p:cNvSpPr>
          <p:nvPr>
            <p:ph idx="1"/>
          </p:nvPr>
        </p:nvSpPr>
        <p:spPr/>
        <p:txBody>
          <a:bodyPr/>
          <a:lstStyle/>
          <a:p>
            <a:pPr marL="0" indent="0">
              <a:buNone/>
            </a:pPr>
            <a:r>
              <a:rPr lang="fr-FR" dirty="0" smtClean="0"/>
              <a:t>On donne un nom pour la table et on click sur « OK »:</a:t>
            </a:r>
          </a:p>
          <a:p>
            <a:pPr marL="0" indent="0">
              <a:buNone/>
            </a:pPr>
            <a:endParaRPr lang="fr-FR" dirty="0" smtClean="0"/>
          </a:p>
          <a:p>
            <a:pPr marL="0" indent="0">
              <a:buNone/>
            </a:pPr>
            <a:endParaRPr lang="fr-FR" dirty="0"/>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952" y="2253803"/>
            <a:ext cx="6117465" cy="1632625"/>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9714" y="4108361"/>
            <a:ext cx="6503830" cy="2331075"/>
          </a:xfrm>
          <a:prstGeom prst="rect">
            <a:avLst/>
          </a:prstGeom>
        </p:spPr>
      </p:pic>
    </p:spTree>
    <p:extLst>
      <p:ext uri="{BB962C8B-B14F-4D97-AF65-F5344CB8AC3E}">
        <p14:creationId xmlns:p14="http://schemas.microsoft.com/office/powerpoint/2010/main" val="2995252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fr-FR" dirty="0" smtClean="0"/>
              <a:t>2-Les </a:t>
            </a:r>
            <a:r>
              <a:rPr lang="fr-FR" dirty="0"/>
              <a:t>étapes pour créer une </a:t>
            </a:r>
            <a:r>
              <a:rPr lang="fr-FR" dirty="0" smtClean="0"/>
              <a:t>table:</a:t>
            </a:r>
            <a:endParaRPr lang="fr-FR" dirty="0"/>
          </a:p>
        </p:txBody>
      </p:sp>
      <p:sp>
        <p:nvSpPr>
          <p:cNvPr id="3" name="Espace réservé du contenu 2"/>
          <p:cNvSpPr>
            <a:spLocks noGrp="1"/>
          </p:cNvSpPr>
          <p:nvPr>
            <p:ph idx="1"/>
          </p:nvPr>
        </p:nvSpPr>
        <p:spPr/>
        <p:txBody>
          <a:bodyPr/>
          <a:lstStyle/>
          <a:p>
            <a:pPr marL="0" indent="0">
              <a:buNone/>
            </a:pPr>
            <a:r>
              <a:rPr lang="fr-FR" dirty="0" smtClean="0"/>
              <a:t>Si on veut remplir notre table on suivre les étapes suivantes:</a:t>
            </a:r>
          </a:p>
          <a:p>
            <a:r>
              <a:rPr lang="fr-FR" sz="2400" dirty="0" smtClean="0">
                <a:solidFill>
                  <a:srgbClr val="00B0F0"/>
                </a:solidFill>
              </a:rPr>
              <a:t>On utilise une nouvelle requête pour remplir</a:t>
            </a:r>
            <a:endParaRPr lang="fr-FR" sz="2400" dirty="0">
              <a:solidFill>
                <a:srgbClr val="00B0F0"/>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456" y="2794716"/>
            <a:ext cx="7059010" cy="2232620"/>
          </a:xfrm>
          <a:prstGeom prst="rect">
            <a:avLst/>
          </a:prstGeom>
        </p:spPr>
      </p:pic>
    </p:spTree>
    <p:extLst>
      <p:ext uri="{BB962C8B-B14F-4D97-AF65-F5344CB8AC3E}">
        <p14:creationId xmlns:p14="http://schemas.microsoft.com/office/powerpoint/2010/main" val="2891438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fr-FR" dirty="0" smtClean="0"/>
              <a:t>2-Les </a:t>
            </a:r>
            <a:r>
              <a:rPr lang="fr-FR" dirty="0"/>
              <a:t>étapes pour créer une table:</a:t>
            </a:r>
          </a:p>
        </p:txBody>
      </p:sp>
      <p:sp>
        <p:nvSpPr>
          <p:cNvPr id="3" name="Espace réservé du contenu 2"/>
          <p:cNvSpPr>
            <a:spLocks noGrp="1"/>
          </p:cNvSpPr>
          <p:nvPr>
            <p:ph idx="1"/>
          </p:nvPr>
        </p:nvSpPr>
        <p:spPr/>
        <p:txBody>
          <a:bodyPr/>
          <a:lstStyle/>
          <a:p>
            <a:pPr marL="0" indent="0">
              <a:buNone/>
            </a:pPr>
            <a:r>
              <a:rPr lang="fr-FR" dirty="0" smtClean="0"/>
              <a:t>Exemple:</a:t>
            </a:r>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r>
              <a:rPr lang="fr-FR" dirty="0" smtClean="0"/>
              <a:t>Et on vérifie:</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675" y="2279561"/>
            <a:ext cx="7675809" cy="2014576"/>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073" y="5472743"/>
            <a:ext cx="5280337" cy="581106"/>
          </a:xfrm>
          <a:prstGeom prst="rect">
            <a:avLst/>
          </a:prstGeom>
        </p:spPr>
      </p:pic>
    </p:spTree>
    <p:extLst>
      <p:ext uri="{BB962C8B-B14F-4D97-AF65-F5344CB8AC3E}">
        <p14:creationId xmlns:p14="http://schemas.microsoft.com/office/powerpoint/2010/main" val="4286100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fr-FR" dirty="0" smtClean="0"/>
              <a:t>2-Les </a:t>
            </a:r>
            <a:r>
              <a:rPr lang="fr-FR" dirty="0"/>
              <a:t>étapes pour créer une table:</a:t>
            </a:r>
          </a:p>
        </p:txBody>
      </p:sp>
      <p:sp>
        <p:nvSpPr>
          <p:cNvPr id="3" name="Espace réservé du contenu 2"/>
          <p:cNvSpPr>
            <a:spLocks noGrp="1"/>
          </p:cNvSpPr>
          <p:nvPr>
            <p:ph idx="1"/>
          </p:nvPr>
        </p:nvSpPr>
        <p:spPr/>
        <p:txBody>
          <a:bodyPr/>
          <a:lstStyle/>
          <a:p>
            <a:pPr marL="0" indent="0">
              <a:buNone/>
            </a:pPr>
            <a:r>
              <a:rPr lang="fr-FR" smtClean="0"/>
              <a:t>On exécute </a:t>
            </a:r>
            <a:r>
              <a:rPr lang="fr-FR" dirty="0" smtClean="0"/>
              <a:t>, Et voila le résultat:</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194" y="2382593"/>
            <a:ext cx="8500057" cy="3387142"/>
          </a:xfrm>
          <a:prstGeom prst="rect">
            <a:avLst/>
          </a:prstGeom>
        </p:spPr>
      </p:pic>
    </p:spTree>
    <p:extLst>
      <p:ext uri="{BB962C8B-B14F-4D97-AF65-F5344CB8AC3E}">
        <p14:creationId xmlns:p14="http://schemas.microsoft.com/office/powerpoint/2010/main" val="2518125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pPr algn="ctr"/>
            <a:r>
              <a:rPr lang="fr-BE" dirty="0" smtClean="0"/>
              <a:t>Définition de SQL management studio</a:t>
            </a:r>
            <a:endParaRPr lang="fr-FR" dirty="0"/>
          </a:p>
        </p:txBody>
      </p:sp>
      <p:sp>
        <p:nvSpPr>
          <p:cNvPr id="3" name="Espace réservé du contenu 2"/>
          <p:cNvSpPr>
            <a:spLocks noGrp="1"/>
          </p:cNvSpPr>
          <p:nvPr>
            <p:ph idx="1"/>
          </p:nvPr>
        </p:nvSpPr>
        <p:spPr/>
        <p:txBody>
          <a:bodyPr/>
          <a:lstStyle/>
          <a:p>
            <a:pPr marL="0" indent="0" algn="just">
              <a:buNone/>
            </a:pPr>
            <a:r>
              <a:rPr lang="fr-FR" dirty="0" smtClean="0"/>
              <a:t>Microsoft SQL Server est un système de gestion de base de données (SGBD) en langage SQL, incorporant entre autres un SGBDR développé et commercialisé par la société Microsoft.</a:t>
            </a:r>
          </a:p>
          <a:p>
            <a:pPr marL="0" indent="0" algn="just">
              <a:buNone/>
            </a:pPr>
            <a:r>
              <a:rPr lang="fr-FR" dirty="0" smtClean="0"/>
              <a:t> Il fonctionne sous les OS Windows et Linux (depuis mars 2016), mais il est possible de le lancer sur Mac OS via Docker, car il en existe une version en téléchargement sur le site de Microsoft.</a:t>
            </a:r>
            <a:endParaRPr lang="fr-FR" dirty="0"/>
          </a:p>
        </p:txBody>
      </p:sp>
    </p:spTree>
    <p:extLst>
      <p:ext uri="{BB962C8B-B14F-4D97-AF65-F5344CB8AC3E}">
        <p14:creationId xmlns:p14="http://schemas.microsoft.com/office/powerpoint/2010/main" val="39917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pPr algn="ctr"/>
            <a:r>
              <a:rPr lang="fr-BE" dirty="0" smtClean="0"/>
              <a:t>Les mot clé</a:t>
            </a:r>
            <a:endParaRPr lang="fr-FR" dirty="0"/>
          </a:p>
        </p:txBody>
      </p:sp>
      <p:sp>
        <p:nvSpPr>
          <p:cNvPr id="3" name="Espace réservé du contenu 2"/>
          <p:cNvSpPr>
            <a:spLocks noGrp="1"/>
          </p:cNvSpPr>
          <p:nvPr>
            <p:ph idx="1"/>
          </p:nvPr>
        </p:nvSpPr>
        <p:spPr/>
        <p:txBody>
          <a:bodyPr/>
          <a:lstStyle/>
          <a:p>
            <a:r>
              <a:rPr lang="fr-BE" dirty="0" smtClean="0">
                <a:solidFill>
                  <a:srgbClr val="FF0000"/>
                </a:solidFill>
              </a:rPr>
              <a:t>SGBDR</a:t>
            </a:r>
          </a:p>
          <a:p>
            <a:pPr marL="0" indent="0">
              <a:buNone/>
            </a:pPr>
            <a:endParaRPr lang="fr-FR" dirty="0">
              <a:solidFill>
                <a:srgbClr val="FF0000"/>
              </a:solidFill>
            </a:endParaRPr>
          </a:p>
        </p:txBody>
      </p:sp>
    </p:spTree>
    <p:extLst>
      <p:ext uri="{BB962C8B-B14F-4D97-AF65-F5344CB8AC3E}">
        <p14:creationId xmlns:p14="http://schemas.microsoft.com/office/powerpoint/2010/main" val="3997323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fr-FR" dirty="0" smtClean="0"/>
              <a:t>1-Les </a:t>
            </a:r>
            <a:r>
              <a:rPr lang="fr-FR" dirty="0" smtClean="0"/>
              <a:t>étapes pour créer une base de données :</a:t>
            </a:r>
            <a:endParaRPr lang="fr-FR" dirty="0"/>
          </a:p>
        </p:txBody>
      </p:sp>
      <p:sp>
        <p:nvSpPr>
          <p:cNvPr id="3" name="Espace réservé du contenu 2"/>
          <p:cNvSpPr>
            <a:spLocks noGrp="1"/>
          </p:cNvSpPr>
          <p:nvPr>
            <p:ph idx="1"/>
          </p:nvPr>
        </p:nvSpPr>
        <p:spPr/>
        <p:txBody>
          <a:bodyPr/>
          <a:lstStyle/>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48" y="1893193"/>
            <a:ext cx="10483403" cy="4341521"/>
          </a:xfrm>
          <a:prstGeom prst="rect">
            <a:avLst/>
          </a:prstGeom>
        </p:spPr>
      </p:pic>
    </p:spTree>
    <p:extLst>
      <p:ext uri="{BB962C8B-B14F-4D97-AF65-F5344CB8AC3E}">
        <p14:creationId xmlns:p14="http://schemas.microsoft.com/office/powerpoint/2010/main" val="34766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fr-FR" dirty="0" smtClean="0"/>
              <a:t>1-Les </a:t>
            </a:r>
            <a:r>
              <a:rPr lang="fr-FR" dirty="0"/>
              <a:t>étapes pour créer une base de données :</a:t>
            </a:r>
          </a:p>
        </p:txBody>
      </p:sp>
      <p:sp>
        <p:nvSpPr>
          <p:cNvPr id="3" name="Espace réservé du contenu 2"/>
          <p:cNvSpPr>
            <a:spLocks noGrp="1"/>
          </p:cNvSpPr>
          <p:nvPr>
            <p:ph idx="1"/>
          </p:nvPr>
        </p:nvSpPr>
        <p:spPr>
          <a:xfrm>
            <a:off x="838200" y="1825624"/>
            <a:ext cx="10515600" cy="5032375"/>
          </a:xfrm>
        </p:spPr>
        <p:txBody>
          <a:bodyPr/>
          <a:lstStyle/>
          <a:p>
            <a:pPr marL="0" indent="0">
              <a:buNone/>
            </a:pPr>
            <a:endParaRPr lang="fr-FR" dirty="0" smtClean="0"/>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126" y="1906073"/>
            <a:ext cx="10431887" cy="4836017"/>
          </a:xfrm>
          <a:prstGeom prst="rect">
            <a:avLst/>
          </a:prstGeom>
        </p:spPr>
      </p:pic>
    </p:spTree>
    <p:extLst>
      <p:ext uri="{BB962C8B-B14F-4D97-AF65-F5344CB8AC3E}">
        <p14:creationId xmlns:p14="http://schemas.microsoft.com/office/powerpoint/2010/main" val="3690709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fr-FR" dirty="0" smtClean="0"/>
              <a:t>1-Les </a:t>
            </a:r>
            <a:r>
              <a:rPr lang="fr-FR" dirty="0"/>
              <a:t>étapes pour créer une base de données :</a:t>
            </a:r>
          </a:p>
        </p:txBody>
      </p:sp>
      <p:sp>
        <p:nvSpPr>
          <p:cNvPr id="3" name="Espace réservé du contenu 2"/>
          <p:cNvSpPr>
            <a:spLocks noGrp="1"/>
          </p:cNvSpPr>
          <p:nvPr>
            <p:ph idx="1"/>
          </p:nvPr>
        </p:nvSpPr>
        <p:spPr/>
        <p:txBody>
          <a:bodyPr/>
          <a:lstStyle/>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127" y="1790164"/>
            <a:ext cx="10612191" cy="4649274"/>
          </a:xfrm>
          <a:prstGeom prst="rect">
            <a:avLst/>
          </a:prstGeom>
        </p:spPr>
      </p:pic>
    </p:spTree>
    <p:extLst>
      <p:ext uri="{BB962C8B-B14F-4D97-AF65-F5344CB8AC3E}">
        <p14:creationId xmlns:p14="http://schemas.microsoft.com/office/powerpoint/2010/main" val="37472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fr-FR" dirty="0" smtClean="0"/>
              <a:t>1-Les </a:t>
            </a:r>
            <a:r>
              <a:rPr lang="fr-FR" dirty="0"/>
              <a:t>étapes pour créer une base de données :</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823" y="1825625"/>
            <a:ext cx="10599312" cy="4613812"/>
          </a:xfrm>
        </p:spPr>
      </p:pic>
    </p:spTree>
    <p:extLst>
      <p:ext uri="{BB962C8B-B14F-4D97-AF65-F5344CB8AC3E}">
        <p14:creationId xmlns:p14="http://schemas.microsoft.com/office/powerpoint/2010/main" val="175184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fr-FR" dirty="0" smtClean="0"/>
              <a:t>1-Les </a:t>
            </a:r>
            <a:r>
              <a:rPr lang="fr-FR" dirty="0"/>
              <a:t>étapes pour créer une base de données :</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6172" y="1825625"/>
            <a:ext cx="10219656" cy="4351338"/>
          </a:xfrm>
        </p:spPr>
      </p:pic>
    </p:spTree>
    <p:extLst>
      <p:ext uri="{BB962C8B-B14F-4D97-AF65-F5344CB8AC3E}">
        <p14:creationId xmlns:p14="http://schemas.microsoft.com/office/powerpoint/2010/main" val="4087685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fr-FR" dirty="0" smtClean="0"/>
              <a:t>1-Les </a:t>
            </a:r>
            <a:r>
              <a:rPr lang="fr-FR" dirty="0"/>
              <a:t>étapes pour créer une base de données :</a:t>
            </a: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6068" y="1825624"/>
            <a:ext cx="10264462" cy="4639569"/>
          </a:xfrm>
        </p:spPr>
      </p:pic>
    </p:spTree>
    <p:extLst>
      <p:ext uri="{BB962C8B-B14F-4D97-AF65-F5344CB8AC3E}">
        <p14:creationId xmlns:p14="http://schemas.microsoft.com/office/powerpoint/2010/main" val="226496225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184</Words>
  <Application>Microsoft Office PowerPoint</Application>
  <PresentationFormat>Personnalisé</PresentationFormat>
  <Paragraphs>37</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Thème Office</vt:lpstr>
      <vt:lpstr>Présentation de Management Studio </vt:lpstr>
      <vt:lpstr>Définition de SQL management studio</vt:lpstr>
      <vt:lpstr>Les mot clé</vt:lpstr>
      <vt:lpstr>1-Les étapes pour créer une base de données :</vt:lpstr>
      <vt:lpstr>1-Les étapes pour créer une base de données :</vt:lpstr>
      <vt:lpstr>1-Les étapes pour créer une base de données :</vt:lpstr>
      <vt:lpstr>1-Les étapes pour créer une base de données :</vt:lpstr>
      <vt:lpstr>1-Les étapes pour créer une base de données :</vt:lpstr>
      <vt:lpstr>1-Les étapes pour créer une base de données :</vt:lpstr>
      <vt:lpstr>Les étapes pour créer une table :</vt:lpstr>
      <vt:lpstr>2-Les étapes pour créer une table :</vt:lpstr>
      <vt:lpstr>2-Les étapes pour créer une table :</vt:lpstr>
      <vt:lpstr>2-Les étapes pour créer une table :</vt:lpstr>
      <vt:lpstr>2-Les étapes pour créer une table:</vt:lpstr>
      <vt:lpstr>2-Les étapes pour créer une table:</vt:lpstr>
      <vt:lpstr>2-Les étapes pour créer une table: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Management Studio</dc:title>
  <dc:creator>youssra</dc:creator>
  <cp:lastModifiedBy>Utilisateur Windows</cp:lastModifiedBy>
  <cp:revision>18</cp:revision>
  <dcterms:created xsi:type="dcterms:W3CDTF">2019-09-20T08:38:45Z</dcterms:created>
  <dcterms:modified xsi:type="dcterms:W3CDTF">2019-09-21T15:00:29Z</dcterms:modified>
</cp:coreProperties>
</file>