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ppt.info/accueil/technicien-specialise/tdi-techniques-de-developpement-informatique/module-21-systeme-de-gestion-de-bases-de-donnees-ii/" TargetMode="External"/><Relationship Id="rId2" Type="http://schemas.openxmlformats.org/officeDocument/2006/relationships/hyperlink" Target="http://ofppt.info/accueil/technicien-specialise/tdi-techniques-de-developpement-informatique/module-17-systeme-de-gestion-de-bases-de-donnees-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fppt.info/accueil/technicien-specialise/tdi-techniques-de-developpement-informatique/module-27-projet-de-conception-de-fin-de-formation/" TargetMode="External"/><Relationship Id="rId4" Type="http://schemas.openxmlformats.org/officeDocument/2006/relationships/hyperlink" Target="http://ofppt.info/accueil/technicien-specialise/tdi-techniques-de-developpement-informatique/module-22-programmation-client-serveu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802" y="2987898"/>
            <a:ext cx="8791575" cy="2086377"/>
          </a:xfrm>
        </p:spPr>
        <p:txBody>
          <a:bodyPr>
            <a:noAutofit/>
          </a:bodyPr>
          <a:lstStyle/>
          <a:p>
            <a:pPr algn="ctr"/>
            <a:r>
              <a:rPr lang="fr-FR" sz="6000" b="1" i="1" u="sng" dirty="0" smtClean="0"/>
              <a:t>LOUBNA JAABAK</a:t>
            </a:r>
            <a:endParaRPr lang="en-US" sz="6000" b="1" i="1" u="sng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3342" y="327122"/>
            <a:ext cx="10027920" cy="1385767"/>
          </a:xfrm>
        </p:spPr>
        <p:txBody>
          <a:bodyPr>
            <a:normAutofit/>
          </a:bodyPr>
          <a:lstStyle/>
          <a:p>
            <a:pPr algn="ctr"/>
            <a:r>
              <a:rPr lang="fr-FR" i="1" u="sng" dirty="0">
                <a:solidFill>
                  <a:srgbClr val="FF0000"/>
                </a:solidFill>
              </a:rPr>
              <a:t>Modules TDI En Relation avec </a:t>
            </a:r>
            <a:br>
              <a:rPr lang="fr-FR" i="1" u="sng" dirty="0">
                <a:solidFill>
                  <a:srgbClr val="FF0000"/>
                </a:solidFill>
              </a:rPr>
            </a:br>
            <a:r>
              <a:rPr lang="fr-FR" i="1" u="sng" dirty="0">
                <a:solidFill>
                  <a:srgbClr val="FF0000"/>
                </a:solidFill>
              </a:rPr>
              <a:t>base de données.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970468"/>
            <a:ext cx="10027920" cy="2710010"/>
          </a:xfrm>
        </p:spPr>
        <p:txBody>
          <a:bodyPr/>
          <a:lstStyle/>
          <a:p>
            <a:r>
              <a:rPr lang="fr-FR" sz="3200" dirty="0">
                <a:solidFill>
                  <a:schemeClr val="bg1">
                    <a:lumMod val="95000"/>
                    <a:lumOff val="5000"/>
                  </a:schemeClr>
                </a:solidFill>
                <a:hlinkClick r:id="rId2" tooltip="Module 17. Système de gestion de bases de données I"/>
              </a:rPr>
              <a:t>Module 17. Système de gestion de bases de données I</a:t>
            </a:r>
            <a:endParaRPr lang="fr-FR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sz="3200" dirty="0">
                <a:solidFill>
                  <a:schemeClr val="bg1">
                    <a:lumMod val="95000"/>
                    <a:lumOff val="5000"/>
                  </a:schemeClr>
                </a:solidFill>
                <a:hlinkClick r:id="rId3" tooltip="Module 21. Système de gestion de bases de données II"/>
              </a:rPr>
              <a:t>Module 21. Système de gestion de bases de données II</a:t>
            </a:r>
            <a:endParaRPr lang="fr-FR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sz="3200" dirty="0">
                <a:solidFill>
                  <a:schemeClr val="bg1">
                    <a:lumMod val="95000"/>
                    <a:lumOff val="5000"/>
                  </a:schemeClr>
                </a:solidFill>
                <a:hlinkClick r:id="rId4" tooltip="Module 22. Programmation Client-serveur"/>
              </a:rPr>
              <a:t>Module 22. Programmation Client-serveur</a:t>
            </a:r>
            <a:endParaRPr lang="fr-FR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fr-FR" sz="3200" dirty="0">
                <a:solidFill>
                  <a:schemeClr val="bg1">
                    <a:lumMod val="95000"/>
                    <a:lumOff val="5000"/>
                  </a:schemeClr>
                </a:solidFill>
                <a:hlinkClick r:id="rId5" tooltip="Module 27. Projet de conception de fin de formation"/>
              </a:rPr>
              <a:t>Module 27. Projet de conception de fin de formation</a:t>
            </a:r>
            <a:endParaRPr lang="fr-FR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1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</TotalTime>
  <Words>44</Words>
  <Application>Microsoft Office PowerPoint</Application>
  <PresentationFormat>Personnalisé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Angles</vt:lpstr>
      <vt:lpstr>LOUBNA JAABAK</vt:lpstr>
      <vt:lpstr>Modules TDI En Relation avec  base de données.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loubna</cp:lastModifiedBy>
  <cp:revision>5</cp:revision>
  <dcterms:created xsi:type="dcterms:W3CDTF">2014-08-26T23:43:54Z</dcterms:created>
  <dcterms:modified xsi:type="dcterms:W3CDTF">2019-10-18T08:18:46Z</dcterms:modified>
</cp:coreProperties>
</file>