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10/18/2019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fppt.info/accueil/technicien-specialise/tdi-techniques-de-developpement-informatique/module-21-systeme-de-gestion-de-bases-de-donnees-ii/" TargetMode="External"/><Relationship Id="rId2" Type="http://schemas.openxmlformats.org/officeDocument/2006/relationships/hyperlink" Target="http://ofppt.info/accueil/technicien-specialise/tdi-techniques-de-developpement-informatique/module-17-systeme-de-gestion-de-bases-de-donnees-i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ofppt.info/accueil/technicien-specialise/tdi-techniques-de-developpement-informatique/module-27-projet-de-conception-de-fin-de-formation/" TargetMode="External"/><Relationship Id="rId4" Type="http://schemas.openxmlformats.org/officeDocument/2006/relationships/hyperlink" Target="http://ofppt.info/accueil/technicien-specialise/tdi-techniques-de-developpement-informatique/module-22-programmation-client-serveu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7681" y="313509"/>
            <a:ext cx="8791575" cy="1097280"/>
          </a:xfrm>
        </p:spPr>
        <p:txBody>
          <a:bodyPr>
            <a:noAutofit/>
          </a:bodyPr>
          <a:lstStyle/>
          <a:p>
            <a:pPr algn="ctr"/>
            <a:r>
              <a:rPr lang="fr-FR" sz="4000" i="1" u="sng" dirty="0" smtClean="0"/>
              <a:t>Modules TDI En Relation avec </a:t>
            </a:r>
            <a:br>
              <a:rPr lang="fr-FR" sz="4000" i="1" u="sng" dirty="0" smtClean="0"/>
            </a:br>
            <a:r>
              <a:rPr lang="fr-FR" sz="4000" i="1" u="sng" dirty="0" smtClean="0"/>
              <a:t>base de données.</a:t>
            </a:r>
            <a:endParaRPr lang="en-US" sz="4000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2455817"/>
            <a:ext cx="8791575" cy="2801983"/>
          </a:xfrm>
        </p:spPr>
        <p:txBody>
          <a:bodyPr/>
          <a:lstStyle/>
          <a:p>
            <a:r>
              <a:rPr lang="fr-FR" dirty="0" smtClean="0">
                <a:hlinkClick r:id="rId2" tooltip="Module 17. Système de gestion de bases de données I"/>
              </a:rPr>
              <a:t>Module 17. Système de gestion de bases de données I</a:t>
            </a:r>
            <a:endParaRPr lang="fr-FR" dirty="0" smtClean="0"/>
          </a:p>
          <a:p>
            <a:r>
              <a:rPr lang="fr-FR" dirty="0" smtClean="0">
                <a:hlinkClick r:id="rId3" tooltip="Module 21. Système de gestion de bases de données II"/>
              </a:rPr>
              <a:t>Module 21. Système de gestion de bases de données II</a:t>
            </a:r>
            <a:endParaRPr lang="fr-FR" dirty="0" smtClean="0"/>
          </a:p>
          <a:p>
            <a:r>
              <a:rPr lang="fr-FR" dirty="0" smtClean="0">
                <a:hlinkClick r:id="rId4" tooltip="Module 22. Programmation Client-serveur"/>
              </a:rPr>
              <a:t>Module 22. Programmation Client-serveur</a:t>
            </a:r>
            <a:endParaRPr lang="fr-FR" dirty="0" smtClean="0"/>
          </a:p>
          <a:p>
            <a:r>
              <a:rPr lang="fr-FR" dirty="0" smtClean="0">
                <a:hlinkClick r:id="rId5" tooltip="Module 27. Projet de conception de fin de formation"/>
              </a:rPr>
              <a:t>Module 27. Projet de conception de fin de formation</a:t>
            </a:r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6144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</TotalTime>
  <Words>42</Words>
  <Application>Microsoft Office PowerPoint</Application>
  <PresentationFormat>Personnalisé</PresentationFormat>
  <Paragraphs>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Apex</vt:lpstr>
      <vt:lpstr>Modules TDI En Relation avec  base de données.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TP</dc:creator>
  <cp:lastModifiedBy>TP</cp:lastModifiedBy>
  <cp:revision>5</cp:revision>
  <dcterms:created xsi:type="dcterms:W3CDTF">2014-08-26T23:43:54Z</dcterms:created>
  <dcterms:modified xsi:type="dcterms:W3CDTF">2019-10-18T08:55:48Z</dcterms:modified>
</cp:coreProperties>
</file>