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725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965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22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573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254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771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14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203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211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76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218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3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2348880"/>
            <a:ext cx="6048672" cy="21602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fr-FR" sz="4400" b="1" i="1" u="sng" dirty="0">
                <a:latin typeface="Baskerville Old Face" pitchFamily="18" charset="0"/>
              </a:rPr>
              <a:t>Liste </a:t>
            </a:r>
            <a:r>
              <a:rPr lang="fr-FR" sz="4400" b="1" i="1" u="sng" dirty="0" smtClean="0">
                <a:latin typeface="Baskerville Old Face" pitchFamily="18" charset="0"/>
              </a:rPr>
              <a:t>des </a:t>
            </a:r>
            <a:br>
              <a:rPr lang="fr-FR" sz="4400" b="1" i="1" u="sng" dirty="0" smtClean="0">
                <a:latin typeface="Baskerville Old Face" pitchFamily="18" charset="0"/>
              </a:rPr>
            </a:br>
            <a:r>
              <a:rPr lang="fr-FR" sz="4400" b="1" i="1" u="sng" dirty="0" smtClean="0">
                <a:latin typeface="Baskerville Old Face" pitchFamily="18" charset="0"/>
              </a:rPr>
              <a:t>modules  de TDI</a:t>
            </a:r>
            <a:endParaRPr lang="fr-FR" sz="4400" b="1" i="1" u="sng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8700" y="476672"/>
            <a:ext cx="7503740" cy="1338273"/>
          </a:xfrm>
        </p:spPr>
        <p:txBody>
          <a:bodyPr anchor="ctr">
            <a:noAutofit/>
          </a:bodyPr>
          <a:lstStyle/>
          <a:p>
            <a:pPr algn="ctr"/>
            <a:r>
              <a:rPr lang="fr-FR" b="1" i="1" u="sng" dirty="0" smtClean="0">
                <a:solidFill>
                  <a:srgbClr val="00B050"/>
                </a:solidFill>
              </a:rPr>
              <a:t>Les modules </a:t>
            </a:r>
            <a:r>
              <a:rPr lang="fr-FR" b="1" i="1" u="sng" dirty="0">
                <a:solidFill>
                  <a:srgbClr val="00B050"/>
                </a:solidFill>
              </a:rPr>
              <a:t>TDI </a:t>
            </a:r>
            <a:r>
              <a:rPr lang="fr-FR" b="1" i="1" u="sng" dirty="0" smtClean="0">
                <a:solidFill>
                  <a:srgbClr val="00B050"/>
                </a:solidFill>
              </a:rPr>
              <a:t>qu'</a:t>
            </a:r>
            <a:r>
              <a:rPr lang="de-DE" b="1" i="1" u="sng" dirty="0" smtClean="0">
                <a:solidFill>
                  <a:srgbClr val="00B050"/>
                </a:solidFill>
              </a:rPr>
              <a:t>ils ont une</a:t>
            </a:r>
            <a:r>
              <a:rPr lang="fr-FR" b="1" i="1" u="sng" dirty="0" smtClean="0">
                <a:solidFill>
                  <a:srgbClr val="00B050"/>
                </a:solidFill>
              </a:rPr>
              <a:t> relation avec BD: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8700" y="2636912"/>
            <a:ext cx="7200900" cy="3230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smtClean="0"/>
              <a:t>Il y a deux modules:</a:t>
            </a:r>
            <a:endParaRPr lang="fr-FR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 smtClean="0"/>
              <a:t>Programmation Client-serveur.</a:t>
            </a:r>
            <a:endParaRPr lang="fr-FR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/>
              <a:t>Programmation de sites Web </a:t>
            </a:r>
            <a:r>
              <a:rPr lang="fr-FR" sz="3200" dirty="0" smtClean="0"/>
              <a:t>dynamiques.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635647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</TotalTime>
  <Words>28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Baskerville Old Face</vt:lpstr>
      <vt:lpstr>Franklin Gothic Book</vt:lpstr>
      <vt:lpstr>Wingdings</vt:lpstr>
      <vt:lpstr>Crop</vt:lpstr>
      <vt:lpstr>Liste des  modules  de TDI</vt:lpstr>
      <vt:lpstr>Les modules TDI qu'ils ont une relation avec BD: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 module</dc:title>
  <dc:creator>Mustapha</dc:creator>
  <cp:lastModifiedBy>oussama fdili</cp:lastModifiedBy>
  <cp:revision>5</cp:revision>
  <dcterms:created xsi:type="dcterms:W3CDTF">2019-10-19T16:05:35Z</dcterms:created>
  <dcterms:modified xsi:type="dcterms:W3CDTF">2019-10-19T16:50:55Z</dcterms:modified>
</cp:coreProperties>
</file>