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79E-A686-44EF-83F3-685035FC51CF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B400-251F-4E7F-A054-25A369E1597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79E-A686-44EF-83F3-685035FC51CF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B400-251F-4E7F-A054-25A369E1597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79E-A686-44EF-83F3-685035FC51CF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B400-251F-4E7F-A054-25A369E1597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79E-A686-44EF-83F3-685035FC51CF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B400-251F-4E7F-A054-25A369E1597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79E-A686-44EF-83F3-685035FC51CF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FB3B400-251F-4E7F-A054-25A369E1597A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79E-A686-44EF-83F3-685035FC51CF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B400-251F-4E7F-A054-25A369E1597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79E-A686-44EF-83F3-685035FC51CF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B400-251F-4E7F-A054-25A369E1597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79E-A686-44EF-83F3-685035FC51CF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B400-251F-4E7F-A054-25A369E1597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79E-A686-44EF-83F3-685035FC51CF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B400-251F-4E7F-A054-25A369E1597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79E-A686-44EF-83F3-685035FC51CF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B400-251F-4E7F-A054-25A369E1597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79E-A686-44EF-83F3-685035FC51CF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B400-251F-4E7F-A054-25A369E1597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F5A779E-A686-44EF-83F3-685035FC51CF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FB3B400-251F-4E7F-A054-25A369E1597A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692696"/>
            <a:ext cx="8229600" cy="1828800"/>
          </a:xfrm>
        </p:spPr>
        <p:txBody>
          <a:bodyPr/>
          <a:lstStyle/>
          <a:p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212976"/>
            <a:ext cx="8928992" cy="3456384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fr-FR" sz="8600" b="1" i="1" dirty="0"/>
              <a:t>Les bases de données informatiques sont utilisées dans un grand nombre d’entreprises pour stocker, organiser et analyser les données. Découvrez tout ce que vous devez savoir à ce sujet : qu’est-ce qu’une base de données, à quoi sert-elle, comment fonctionne-t-elle, quelles sont les différentes catégories, et quelles sont les meilleures.</a:t>
            </a:r>
            <a:endParaRPr lang="fr-FR" sz="8600" dirty="0"/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208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Sgbd	</a:t>
            </a:r>
          </a:p>
          <a:p>
            <a:r>
              <a:rPr lang="fr-FR" dirty="0" smtClean="0"/>
              <a:t>Sgbdr</a:t>
            </a:r>
          </a:p>
          <a:p>
            <a:r>
              <a:rPr lang="fr-FR" dirty="0" smtClean="0"/>
              <a:t>Sql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4304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</TotalTime>
  <Words>63</Words>
  <Application>Microsoft Office PowerPoint</Application>
  <PresentationFormat>Affichage à l'écran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Apex</vt:lpstr>
      <vt:lpstr>Base de données</vt:lpstr>
      <vt:lpstr>Mots clés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données</dc:title>
  <dc:creator>Utilisateur Windows</dc:creator>
  <cp:lastModifiedBy>Utilisateur Windows</cp:lastModifiedBy>
  <cp:revision>1</cp:revision>
  <dcterms:created xsi:type="dcterms:W3CDTF">2019-10-19T16:50:34Z</dcterms:created>
  <dcterms:modified xsi:type="dcterms:W3CDTF">2019-10-19T16:53:59Z</dcterms:modified>
</cp:coreProperties>
</file>