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5A976DC6-BFDF-43B5-A896-753E2831E111}" type="datetimeFigureOut">
              <a:rPr lang="fr-FR" smtClean="0"/>
              <a:t>19/10/2019</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952659FD-19F5-4039-B759-A290CFA835A3}"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A976DC6-BFDF-43B5-A896-753E2831E111}" type="datetimeFigureOut">
              <a:rPr lang="fr-FR" smtClean="0"/>
              <a:t>19/10/2019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A976DC6-BFDF-43B5-A896-753E2831E111}" type="datetimeFigureOut">
              <a:rPr lang="fr-FR" smtClean="0"/>
              <a:t>19/10/2019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A976DC6-BFDF-43B5-A896-753E2831E111}" type="datetimeFigureOut">
              <a:rPr lang="fr-FR" smtClean="0"/>
              <a:t>19/10/2019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5A976DC6-BFDF-43B5-A896-753E2831E111}" type="datetimeFigureOut">
              <a:rPr lang="fr-FR" smtClean="0"/>
              <a:t>19/10/2019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952659FD-19F5-4039-B759-A290CFA835A3}"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A976DC6-BFDF-43B5-A896-753E2831E111}" type="datetimeFigureOut">
              <a:rPr lang="fr-FR" smtClean="0"/>
              <a:t>19/10/2019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A976DC6-BFDF-43B5-A896-753E2831E111}" type="datetimeFigureOut">
              <a:rPr lang="fr-FR" smtClean="0"/>
              <a:t>19/10/2019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5A976DC6-BFDF-43B5-A896-753E2831E111}" type="datetimeFigureOut">
              <a:rPr lang="fr-FR" smtClean="0"/>
              <a:t>19/10/2019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976DC6-BFDF-43B5-A896-753E2831E111}" type="datetimeFigureOut">
              <a:rPr lang="fr-FR" smtClean="0"/>
              <a:t>19/10/2019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A976DC6-BFDF-43B5-A896-753E2831E111}" type="datetimeFigureOut">
              <a:rPr lang="fr-FR" smtClean="0"/>
              <a:t>19/10/2019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5A976DC6-BFDF-43B5-A896-753E2831E111}" type="datetimeFigureOut">
              <a:rPr lang="fr-FR" smtClean="0"/>
              <a:t>19/10/2019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2659FD-19F5-4039-B759-A290CFA835A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A976DC6-BFDF-43B5-A896-753E2831E111}" type="datetimeFigureOut">
              <a:rPr lang="fr-FR" smtClean="0"/>
              <a:t>19/10/2019</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52659FD-19F5-4039-B759-A290CFA835A3}"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Système d’information</a:t>
            </a:r>
            <a:endParaRPr lang="fr-FR" dirty="0"/>
          </a:p>
        </p:txBody>
      </p:sp>
      <p:sp>
        <p:nvSpPr>
          <p:cNvPr id="3" name="Sous-titre 2"/>
          <p:cNvSpPr>
            <a:spLocks noGrp="1"/>
          </p:cNvSpPr>
          <p:nvPr>
            <p:ph type="subTitle" idx="1"/>
          </p:nvPr>
        </p:nvSpPr>
        <p:spPr>
          <a:xfrm>
            <a:off x="1371600" y="3331698"/>
            <a:ext cx="6400800" cy="2761598"/>
          </a:xfrm>
        </p:spPr>
        <p:txBody>
          <a:bodyPr>
            <a:noAutofit/>
          </a:bodyPr>
          <a:lstStyle/>
          <a:p>
            <a:pPr algn="l"/>
            <a:r>
              <a:rPr lang="fr-FR" sz="2000" b="1" dirty="0"/>
              <a:t>Le système d’information (SI) c’est l’ensemble des ressources de l’entreprise qui permettent la gestion de l’information. Le SI est généralement associé aux technologies (matériel, logiciel et communication), aux processus qui les accompagnent, et aux hommes qui les supportent. D’abord simplement appelé informatique, cet ensemble a pris le nom de SI avec l’arrivée des nouvelles technologies qui ont élargi son domaine.</a:t>
            </a:r>
            <a:endParaRPr lang="fr-FR" sz="2000" dirty="0"/>
          </a:p>
        </p:txBody>
      </p:sp>
    </p:spTree>
    <p:extLst>
      <p:ext uri="{BB962C8B-B14F-4D97-AF65-F5344CB8AC3E}">
        <p14:creationId xmlns:p14="http://schemas.microsoft.com/office/powerpoint/2010/main" val="679985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TotalTime>
  <Words>72</Words>
  <Application>Microsoft Office PowerPoint</Application>
  <PresentationFormat>Affichage à l'écran (4:3)</PresentationFormat>
  <Paragraphs>2</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Apex</vt:lpstr>
      <vt:lpstr>Système d’information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d’information</dc:title>
  <dc:creator>Utilisateur Windows</dc:creator>
  <cp:lastModifiedBy>Utilisateur Windows</cp:lastModifiedBy>
  <cp:revision>1</cp:revision>
  <dcterms:created xsi:type="dcterms:W3CDTF">2019-10-19T16:56:11Z</dcterms:created>
  <dcterms:modified xsi:type="dcterms:W3CDTF">2019-10-19T16:57:21Z</dcterms:modified>
</cp:coreProperties>
</file>