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6/9/2019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FBB29-17A9-41C0-87D1-2B4DA8EDC57D}"/>
              </a:ext>
            </a:extLst>
          </p:cNvPr>
          <p:cNvSpPr>
            <a:spLocks noGrp="1"/>
          </p:cNvSpPr>
          <p:nvPr>
            <p:ph type="ctrTitle"/>
          </p:nvPr>
        </p:nvSpPr>
        <p:spPr>
          <a:xfrm>
            <a:off x="625079" y="2438399"/>
            <a:ext cx="10941842" cy="3200400"/>
          </a:xfrm>
        </p:spPr>
        <p:txBody>
          <a:bodyPr>
            <a:normAutofit/>
          </a:bodyPr>
          <a:lstStyle/>
          <a:p>
            <a:pPr algn="l"/>
            <a:r>
              <a:rPr lang="fr-FR" sz="2800" dirty="0"/>
              <a:t>Le </a:t>
            </a:r>
            <a:r>
              <a:rPr lang="fr-FR" sz="2800" b="1" dirty="0"/>
              <a:t>MCD</a:t>
            </a:r>
            <a:r>
              <a:rPr lang="fr-FR" sz="2800" dirty="0"/>
              <a:t> est une représentation graphique de haut niveau qui permet facilement  de comprendre comment les différents informations gérées par les systèmes de gestion de bases de données sont liés entre eux.</a:t>
            </a:r>
            <a:br>
              <a:rPr lang="fr-FR" sz="2800" dirty="0"/>
            </a:br>
            <a:endParaRPr lang="fr-FR" sz="2800" dirty="0"/>
          </a:p>
        </p:txBody>
      </p:sp>
      <p:sp>
        <p:nvSpPr>
          <p:cNvPr id="3" name="Sous-titre 2">
            <a:extLst>
              <a:ext uri="{FF2B5EF4-FFF2-40B4-BE49-F238E27FC236}">
                <a16:creationId xmlns:a16="http://schemas.microsoft.com/office/drawing/2014/main" id="{204B052F-9FFC-4DEB-AD0B-04798E1FD55B}"/>
              </a:ext>
            </a:extLst>
          </p:cNvPr>
          <p:cNvSpPr>
            <a:spLocks noGrp="1"/>
          </p:cNvSpPr>
          <p:nvPr>
            <p:ph type="subTitle" idx="1"/>
          </p:nvPr>
        </p:nvSpPr>
        <p:spPr>
          <a:xfrm>
            <a:off x="625079" y="649356"/>
            <a:ext cx="8676222" cy="1789043"/>
          </a:xfrm>
        </p:spPr>
        <p:txBody>
          <a:bodyPr>
            <a:normAutofit/>
          </a:bodyPr>
          <a:lstStyle/>
          <a:p>
            <a:pPr algn="l"/>
            <a:r>
              <a:rPr lang="fr-FR" sz="8000" dirty="0"/>
              <a:t>MCD</a:t>
            </a:r>
          </a:p>
        </p:txBody>
      </p:sp>
    </p:spTree>
    <p:extLst>
      <p:ext uri="{BB962C8B-B14F-4D97-AF65-F5344CB8AC3E}">
        <p14:creationId xmlns:p14="http://schemas.microsoft.com/office/powerpoint/2010/main" val="136462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5FE07-D339-4F53-991E-72B07DF03BA9}"/>
              </a:ext>
            </a:extLst>
          </p:cNvPr>
          <p:cNvSpPr>
            <a:spLocks noGrp="1"/>
          </p:cNvSpPr>
          <p:nvPr>
            <p:ph type="title"/>
          </p:nvPr>
        </p:nvSpPr>
        <p:spPr/>
        <p:txBody>
          <a:bodyPr/>
          <a:lstStyle/>
          <a:p>
            <a:r>
              <a:rPr lang="fr-FR" dirty="0"/>
              <a:t>Mots Clés</a:t>
            </a:r>
          </a:p>
        </p:txBody>
      </p:sp>
      <p:sp>
        <p:nvSpPr>
          <p:cNvPr id="3" name="Espace réservé du contenu 2">
            <a:extLst>
              <a:ext uri="{FF2B5EF4-FFF2-40B4-BE49-F238E27FC236}">
                <a16:creationId xmlns:a16="http://schemas.microsoft.com/office/drawing/2014/main" id="{92FDE0B4-2CCC-46BA-ACA2-8A2E6EFB677F}"/>
              </a:ext>
            </a:extLst>
          </p:cNvPr>
          <p:cNvSpPr>
            <a:spLocks noGrp="1"/>
          </p:cNvSpPr>
          <p:nvPr>
            <p:ph idx="1"/>
          </p:nvPr>
        </p:nvSpPr>
        <p:spPr/>
        <p:txBody>
          <a:bodyPr/>
          <a:lstStyle/>
          <a:p>
            <a:r>
              <a:rPr lang="fr-FR" dirty="0"/>
              <a:t>Merise</a:t>
            </a:r>
          </a:p>
          <a:p>
            <a:r>
              <a:rPr lang="fr-FR" dirty="0"/>
              <a:t>entité-association</a:t>
            </a:r>
          </a:p>
          <a:p>
            <a:r>
              <a:rPr lang="fr-FR" dirty="0"/>
              <a:t>modèle EA</a:t>
            </a:r>
          </a:p>
          <a:p>
            <a:r>
              <a:rPr lang="fr-FR" dirty="0"/>
              <a:t>Modèle entité-association</a:t>
            </a:r>
          </a:p>
        </p:txBody>
      </p:sp>
    </p:spTree>
    <p:extLst>
      <p:ext uri="{BB962C8B-B14F-4D97-AF65-F5344CB8AC3E}">
        <p14:creationId xmlns:p14="http://schemas.microsoft.com/office/powerpoint/2010/main" val="4172178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TM03457485[[fn=Maillage]]</Template>
  <TotalTime>25</TotalTime>
  <Words>18</Words>
  <Application>Microsoft Office PowerPoint</Application>
  <PresentationFormat>Grand écran</PresentationFormat>
  <Paragraphs>7</Paragraphs>
  <Slides>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vt:i4>
      </vt:variant>
    </vt:vector>
  </HeadingPairs>
  <TitlesOfParts>
    <vt:vector size="5" baseType="lpstr">
      <vt:lpstr>Arial</vt:lpstr>
      <vt:lpstr>Century Gothic</vt:lpstr>
      <vt:lpstr>Maillage</vt:lpstr>
      <vt:lpstr>Le MCD est une représentation graphique de haut niveau qui permet facilement  de comprendre comment les différents informations gérées par les systèmes de gestion de bases de données sont liés entre eux. </vt:lpstr>
      <vt:lpstr>Mots Clés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MCD est une représentation graphique de haut niveau qui permet facilement  de comprendre comment les différents éléments sont liés entre eux.</dc:title>
  <dc:creator>Stagiaire</dc:creator>
  <cp:lastModifiedBy>Stagiaire</cp:lastModifiedBy>
  <cp:revision>4</cp:revision>
  <dcterms:created xsi:type="dcterms:W3CDTF">2019-06-09T11:02:38Z</dcterms:created>
  <dcterms:modified xsi:type="dcterms:W3CDTF">2019-06-09T11:29:49Z</dcterms:modified>
</cp:coreProperties>
</file>