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7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17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56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4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8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7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2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8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6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4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7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71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3538-7C10-4BB8-9983-33C707CC9E3F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D031-1322-45DF-846B-81EC8C52C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19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242D21-3644-4DF0-B5F7-C5282E66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fr-FR" sz="4400" dirty="0"/>
              <a:t>MCD  [</a:t>
            </a:r>
            <a:r>
              <a:rPr lang="fr-FR" sz="4400" b="1" dirty="0"/>
              <a:t>Modèle Conceptuel de</a:t>
            </a:r>
            <a:br>
              <a:rPr lang="fr-FR" sz="4400" b="1" dirty="0"/>
            </a:br>
            <a:r>
              <a:rPr lang="fr-FR" sz="4400" b="1" dirty="0"/>
              <a:t>Données ]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70409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A3424-9838-49B7-8BDB-F0C12D31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3" y="733034"/>
            <a:ext cx="9613861" cy="1080938"/>
          </a:xfrm>
        </p:spPr>
        <p:txBody>
          <a:bodyPr/>
          <a:lstStyle/>
          <a:p>
            <a:r>
              <a:rPr lang="fr-FR" dirty="0"/>
              <a:t>I.  </a:t>
            </a:r>
            <a:r>
              <a:rPr lang="fr-FR" dirty="0" err="1"/>
              <a:t>Definition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ADFD-5807-4625-BB49-7A587039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conceptuel des données (</a:t>
            </a:r>
            <a:r>
              <a:rPr lang="fr-FR" b="1" dirty="0"/>
              <a:t>MCD</a:t>
            </a:r>
            <a:r>
              <a:rPr lang="fr-FR" dirty="0"/>
              <a:t>) a pour but d'écrire de façon formelle les données qui seront utilisées par le système d'information. Il s'agit donc d'une représentation des données, facilement compréhensible, permettant de décrire le système d'information à l'aide d'entités.</a:t>
            </a:r>
          </a:p>
          <a:p>
            <a:r>
              <a:rPr lang="fr-FR" dirty="0"/>
              <a:t>Le MCD repose sur les notions d'entité et d'association et sur les notions de relations et s'intéresse à décrire la </a:t>
            </a:r>
            <a:r>
              <a:rPr lang="fr-FR" i="1" dirty="0"/>
              <a:t>sémantique </a:t>
            </a:r>
            <a:r>
              <a:rPr lang="fr-FR" dirty="0"/>
              <a:t>du domaine .</a:t>
            </a:r>
          </a:p>
        </p:txBody>
      </p:sp>
    </p:spTree>
    <p:extLst>
      <p:ext uri="{BB962C8B-B14F-4D97-AF65-F5344CB8AC3E}">
        <p14:creationId xmlns:p14="http://schemas.microsoft.com/office/powerpoint/2010/main" val="118090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8A889-BFF8-4AA8-B771-DA235CE2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 Mots Clés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E4073-2124-427D-AEED-2D52CA3F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Entité</a:t>
            </a:r>
          </a:p>
          <a:p>
            <a:r>
              <a:rPr lang="fr-FR" dirty="0"/>
              <a:t>Rectangle</a:t>
            </a:r>
          </a:p>
          <a:p>
            <a:r>
              <a:rPr lang="fr-FR" dirty="0"/>
              <a:t>Numérique</a:t>
            </a:r>
          </a:p>
          <a:p>
            <a:r>
              <a:rPr lang="fr-FR" dirty="0"/>
              <a:t>Attributs</a:t>
            </a:r>
          </a:p>
          <a:p>
            <a:r>
              <a:rPr lang="fr-FR" dirty="0"/>
              <a:t>Table de liaison</a:t>
            </a:r>
          </a:p>
          <a:p>
            <a:r>
              <a:rPr lang="fr-FR" dirty="0"/>
              <a:t>Table de jonction</a:t>
            </a:r>
          </a:p>
          <a:p>
            <a:r>
              <a:rPr lang="fr-FR" dirty="0"/>
              <a:t>Table d'association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9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2F60CD-BB87-4144-A3EA-42BD18B0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86" y="2110155"/>
            <a:ext cx="8098861" cy="4555610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C2647B9-CC7B-4765-B9B3-1B271E9E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FR" dirty="0"/>
              <a:t>III. Explication par schéma :</a:t>
            </a:r>
          </a:p>
        </p:txBody>
      </p:sp>
    </p:spTree>
    <p:extLst>
      <p:ext uri="{BB962C8B-B14F-4D97-AF65-F5344CB8AC3E}">
        <p14:creationId xmlns:p14="http://schemas.microsoft.com/office/powerpoint/2010/main" val="34707341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131063</TotalTime>
  <Words>102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MCD  [Modèle Conceptuel de Données ]</vt:lpstr>
      <vt:lpstr>I.  Definition :</vt:lpstr>
      <vt:lpstr>II.  Mots Clés :</vt:lpstr>
      <vt:lpstr>III. Explication par schéma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  [Modèle Conceptuel de Données ]</dc:title>
  <dc:creator>Stagiaire</dc:creator>
  <cp:lastModifiedBy>Stagiaire</cp:lastModifiedBy>
  <cp:revision>3</cp:revision>
  <dcterms:created xsi:type="dcterms:W3CDTF">2019-06-09T10:35:02Z</dcterms:created>
  <dcterms:modified xsi:type="dcterms:W3CDTF">2019-06-12T11:17:00Z</dcterms:modified>
</cp:coreProperties>
</file>