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2EE3C1-0BC1-4451-A69C-AE9611F1F30C}">
  <a:tblStyle styleId="{6E2EE3C1-0BC1-4451-A69C-AE9611F1F3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oud.google.com/bigquery/quotas#partitioned_tab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bigquery/docs/how-to" TargetMode="External"/><Relationship Id="rId4" Type="http://schemas.openxmlformats.org/officeDocument/2006/relationships/hyperlink" Target="https://research.google/pubs/pub36632/" TargetMode="External"/><Relationship Id="rId5" Type="http://schemas.openxmlformats.org/officeDocument/2006/relationships/hyperlink" Target="https://panoply.io/data-warehouse-guide/bigquery-architecture/" TargetMode="External"/><Relationship Id="rId6" Type="http://schemas.openxmlformats.org/officeDocument/2006/relationships/hyperlink" Target="http://www.goldsborough.me/distributed-systems/2019/05/18/21-09-00-a_look_at_drem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usiness_report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olumns you specify are used to colocate related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</a:t>
            </a:r>
            <a:r>
              <a:rPr lang="en"/>
              <a:t>significant</a:t>
            </a:r>
            <a:r>
              <a:rPr lang="en"/>
              <a:t> improvement with </a:t>
            </a:r>
            <a:r>
              <a:rPr lang="en"/>
              <a:t>partitioning</a:t>
            </a:r>
            <a:r>
              <a:rPr lang="en"/>
              <a:t> and clustering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{6E2EE3C1-0BC1-4451-A69C-AE9611F1F30C}</a:tableStyleId>
              </a:tblPr>
              <a:tblGrid>
                <a:gridCol w="3796900"/>
                <a:gridCol w="379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Partitoning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{6E2EE3C1-0BC1-4451-A69C-AE9611F1F30C}</a:tableStyleId>
              </a:tblPr>
              <a:tblGrid>
                <a:gridCol w="2200325"/>
                <a:gridCol w="2625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{6E2EE3C1-0BC1-4451-A69C-AE9611F1F30C}</a:tableStyleId>
              </a:tblPr>
              <a:tblGrid>
                <a:gridCol w="2282050"/>
                <a:gridCol w="3345350"/>
                <a:gridCol w="2813700"/>
              </a:tblGrid>
              <a:tr h="4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13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</a:t>
                      </a: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5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high-availability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in BQ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