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2694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4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2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6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5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6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02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7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6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0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C04F71-5BBB-23A6-953D-875AF801EC8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44975" y="6705600"/>
            <a:ext cx="6826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C3 - Sensible</a:t>
            </a:r>
          </a:p>
        </p:txBody>
      </p:sp>
    </p:spTree>
    <p:extLst>
      <p:ext uri="{BB962C8B-B14F-4D97-AF65-F5344CB8AC3E}">
        <p14:creationId xmlns:p14="http://schemas.microsoft.com/office/powerpoint/2010/main" val="1647188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professional_and_modern_office_environment,_bright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006400"/>
                </a:solidFill>
              </a:defRPr>
            </a:pPr>
            <a:r>
              <a:t>Rapport d’alternance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Ministères Sociaux 2022/2024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57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>
                <a:solidFill>
                  <a:srgbClr val="FF0000"/>
                </a:solidFill>
              </a:defRPr>
            </a:pPr>
            <a:r>
              <a:t>Amine NAKHIL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Questions/Réponses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Diapositive pour inviter aux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_with_bright_colors,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rPr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4401" y="1371600"/>
            <a:ext cx="2551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_with_vibrant_colors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Présentation du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Informations clés sur le Ministère du Travail.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different_variatio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Arrivée au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Expérience personnelle d'intégration au Ministère.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Présentation de Cod’It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Vue d'ensemble du projet Cod’It.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different_variatio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Arrivée au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Expérience personnelle d'intégration au Ministère.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Les Outils Utilisés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rPr dirty="0"/>
              <a:t>Aperçu des </a:t>
            </a:r>
            <a:r>
              <a:rPr dirty="0" err="1"/>
              <a:t>outils</a:t>
            </a:r>
            <a:r>
              <a:rPr dirty="0"/>
              <a:t> </a:t>
            </a:r>
            <a:r>
              <a:rPr dirty="0" err="1"/>
              <a:t>clés</a:t>
            </a:r>
            <a:r>
              <a:rPr dirty="0"/>
              <a:t> </a:t>
            </a:r>
            <a:r>
              <a:rPr dirty="0" err="1"/>
              <a:t>tels</a:t>
            </a:r>
            <a:r>
              <a:rPr dirty="0"/>
              <a:t> que Talend et PostgreSQL.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Développement de Cod'It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Défis et succès dans le développement de Cod'It.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Récapitulatif des apprentissages et expériences.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88</Words>
  <Application>Microsoft Office PowerPoint</Application>
  <PresentationFormat>Affichage à l'écran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cp:keywords/>
  <dc:description>generated using python-pptx</dc:description>
  <cp:lastModifiedBy>NAKHIL, Amine (DNUM/SDPSN/TRV)</cp:lastModifiedBy>
  <cp:revision>6</cp:revision>
  <dcterms:created xsi:type="dcterms:W3CDTF">2013-01-27T09:14:16Z</dcterms:created>
  <dcterms:modified xsi:type="dcterms:W3CDTF">2023-12-06T10:10:10Z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a755f0-ee11-4e51-8b3a-e314a53a997c_Enabled">
    <vt:lpwstr>true</vt:lpwstr>
  </property>
  <property fmtid="{D5CDD505-2E9C-101B-9397-08002B2CF9AE}" pid="3" name="MSIP_Label_84a755f0-ee11-4e51-8b3a-e314a53a997c_SetDate">
    <vt:lpwstr>2023-12-05T11:00:08Z</vt:lpwstr>
  </property>
  <property fmtid="{D5CDD505-2E9C-101B-9397-08002B2CF9AE}" pid="4" name="MSIP_Label_84a755f0-ee11-4e51-8b3a-e314a53a997c_Method">
    <vt:lpwstr>Privileged</vt:lpwstr>
  </property>
  <property fmtid="{D5CDD505-2E9C-101B-9397-08002B2CF9AE}" pid="5" name="MSIP_Label_84a755f0-ee11-4e51-8b3a-e314a53a997c_Name">
    <vt:lpwstr>[Prod v4] Mention "C3 - Sensible" - sans chiffrement</vt:lpwstr>
  </property>
  <property fmtid="{D5CDD505-2E9C-101B-9397-08002B2CF9AE}" pid="6" name="MSIP_Label_84a755f0-ee11-4e51-8b3a-e314a53a997c_SiteId">
    <vt:lpwstr>035e5292-5a25-4509-bb08-a555f7d31a8b</vt:lpwstr>
  </property>
  <property fmtid="{D5CDD505-2E9C-101B-9397-08002B2CF9AE}" pid="7" name="MSIP_Label_84a755f0-ee11-4e51-8b3a-e314a53a997c_ActionId">
    <vt:lpwstr>a17bd706-eff8-45f5-bf3a-ddca84a90a8c</vt:lpwstr>
  </property>
  <property fmtid="{D5CDD505-2E9C-101B-9397-08002B2CF9AE}" pid="8" name="MSIP_Label_84a755f0-ee11-4e51-8b3a-e314a53a997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C3 - Sensible</vt:lpwstr>
  </property>
</Properties>
</file>