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8AE7FD-6786-0DE3-8042-8C694281BDD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44975" y="6705600"/>
            <a:ext cx="6826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C3 - Sensible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professional_and_modern_office_environment,_bright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006400"/>
                </a:solidFill>
              </a:defRPr>
            </a:pPr>
            <a:r>
              <a:t>Rapport d’alternance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Ministères Sociaux 2022/2024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57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>
                <a:solidFill>
                  <a:srgbClr val="FF0000"/>
                </a:solidFill>
              </a:defRPr>
            </a:pPr>
            <a:r>
              <a:t>Amine NAKHIL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Les Outils Utilisés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Aperçu des outils clés tels que Talend et PostgreSQL.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Développement de Cod'It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Défis et succès dans le développement de Cod'It.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Récapitulatif des apprentissages et expériences.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Questions/Réponses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Diapositive pour inviter aux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_with_bright_colors,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Impact de l'innovation technologique dans le secteur social.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_with_vibrant_colors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Informations clés sur le Ministère du Travail.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different_variatio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Arrivée au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Expérience personnelle d'intégration au Ministère.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de Cod’It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Vue d'ensemble du projet Cod’It.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_with_bright_colors,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Impact de l'innovation technologique dans le secteur social.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_with_vibrant_colors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Informations clés sur le Ministère du Travail.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different_variatio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Arrivée au Ministère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Expérience personnelle d'intégration au Ministère.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bstract_technology_background,_new_variation,_mai_converted_with_bor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Présentation de Cod’It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Vue d'ensemble du projet Cod’It.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Affichage à l'écran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>generated using python-pptx</dc:description>
  <cp:lastModifiedBy>NAKHIL, Amine (DNUM/SDPSN/TRV)</cp:lastModifiedBy>
  <cp:revision>2</cp:revision>
  <dcterms:created xsi:type="dcterms:W3CDTF">2013-01-27T09:14:16Z</dcterms:created>
  <dcterms:modified xsi:type="dcterms:W3CDTF">2023-12-05T11:00:10Z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a755f0-ee11-4e51-8b3a-e314a53a997c_Enabled">
    <vt:lpwstr>true</vt:lpwstr>
  </property>
  <property fmtid="{D5CDD505-2E9C-101B-9397-08002B2CF9AE}" pid="3" name="MSIP_Label_84a755f0-ee11-4e51-8b3a-e314a53a997c_SetDate">
    <vt:lpwstr>2023-12-05T11:00:08Z</vt:lpwstr>
  </property>
  <property fmtid="{D5CDD505-2E9C-101B-9397-08002B2CF9AE}" pid="4" name="MSIP_Label_84a755f0-ee11-4e51-8b3a-e314a53a997c_Method">
    <vt:lpwstr>Privileged</vt:lpwstr>
  </property>
  <property fmtid="{D5CDD505-2E9C-101B-9397-08002B2CF9AE}" pid="5" name="MSIP_Label_84a755f0-ee11-4e51-8b3a-e314a53a997c_Name">
    <vt:lpwstr>[Prod v4] Mention "C3 - Sensible" - sans chiffrement</vt:lpwstr>
  </property>
  <property fmtid="{D5CDD505-2E9C-101B-9397-08002B2CF9AE}" pid="6" name="MSIP_Label_84a755f0-ee11-4e51-8b3a-e314a53a997c_SiteId">
    <vt:lpwstr>035e5292-5a25-4509-bb08-a555f7d31a8b</vt:lpwstr>
  </property>
  <property fmtid="{D5CDD505-2E9C-101B-9397-08002B2CF9AE}" pid="7" name="MSIP_Label_84a755f0-ee11-4e51-8b3a-e314a53a997c_ActionId">
    <vt:lpwstr>a17bd706-eff8-45f5-bf3a-ddca84a90a8c</vt:lpwstr>
  </property>
  <property fmtid="{D5CDD505-2E9C-101B-9397-08002B2CF9AE}" pid="8" name="MSIP_Label_84a755f0-ee11-4e51-8b3a-e314a53a997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C3 - Sensible</vt:lpwstr>
  </property>
</Properties>
</file>