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rofessional_and_modern_office_environment,_bright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8288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>
                <a:solidFill>
                  <a:srgbClr val="006400"/>
                </a:solidFill>
              </a:defRPr>
            </a:pPr>
            <a:r>
              <a:t>Rapport d’alternance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7432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Ministères Sociaux 2022/2024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657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>
                <a:solidFill>
                  <a:srgbClr val="FF0000"/>
                </a:solidFill>
              </a:defRPr>
            </a:pPr>
            <a:r>
              <a:t>Amine NAKHIL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bstract_technology_background,_new_variation,_mai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Les Outils Utilisés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Aperçu des outils clés tels que Talend et PostgreSQL.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bstract_technology_background,_new_variation,_mai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Développement de Cod'It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Défis et succès dans le développement de Cod'It.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bstract_technology_background,_new_variation,_mai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Récapitulatif des apprentissages et expériences.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bstract_technology_background,_new_variation,_mai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Questions/Réponses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Diapositive pour inviter aux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bstract_technology_background_with_bright_colors,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Impact de l'innovation technologique dans le secteur social.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bstract_technology_background_with_vibrant_colors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Présentation du Ministère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Informations clés sur le Ministère du Travail.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bstract_technology_background,_different_variatio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Arrivée au Ministère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Expérience personnelle d'intégration au Ministère.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bstract_technology_background,_new_variation,_mai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Présentation de Cod’It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Vue d'ensemble du projet Cod’It.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bstract_technology_background_with_bright_colors,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Impact de l'innovation technologique dans le secteur social.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bstract_technology_background_with_vibrant_colors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Présentation du Ministère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Informations clés sur le Ministère du Travail.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bstract_technology_background,_different_variatio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Arrivée au Ministère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Expérience personnelle d'intégration au Ministère.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bstract_technology_background,_new_variation,_mai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Présentation de Cod’It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Vue d'ensemble du projet Cod’It.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