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acquises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15ADEB-AFD0-4412-B07E-C0EF3A342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29" r="20107" b="1"/>
          <a:stretch/>
        </p:blipFill>
        <p:spPr>
          <a:xfrm>
            <a:off x="3423601" y="4203997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fr-FR" dirty="0"/>
              <a:t>Disposer de compétences relationnelles pour la mise en </a:t>
            </a:r>
            <a:r>
              <a:rPr lang="fr-FR" dirty="0" err="1"/>
              <a:t>oeuvre</a:t>
            </a:r>
            <a:r>
              <a:rPr lang="fr-FR" dirty="0"/>
              <a:t> de solutions techniques en relation avec les besoins d'entreprises clientes</a:t>
            </a:r>
            <a:endParaRPr lang="en-US" dirty="0"/>
          </a:p>
          <a:p>
            <a:r>
              <a:rPr lang="en-US" dirty="0" err="1"/>
              <a:t>Priorisation</a:t>
            </a:r>
            <a:endParaRPr lang="en-US" dirty="0"/>
          </a:p>
          <a:p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d'initiative</a:t>
            </a:r>
            <a:endParaRPr lang="en-US" dirty="0"/>
          </a:p>
          <a:p>
            <a:r>
              <a:rPr lang="en-US" dirty="0"/>
              <a:t>Rigueur</a:t>
            </a:r>
          </a:p>
          <a:p>
            <a:r>
              <a:rPr lang="en-US" dirty="0" err="1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"/>
          <a:stretch/>
        </p:blipFill>
        <p:spPr>
          <a:xfrm>
            <a:off x="4009403" y="2009552"/>
            <a:ext cx="7948681" cy="4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78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120</cp:revision>
  <dcterms:created xsi:type="dcterms:W3CDTF">2021-01-22T21:20:42Z</dcterms:created>
  <dcterms:modified xsi:type="dcterms:W3CDTF">2021-04-12T07:13:21Z</dcterms:modified>
</cp:coreProperties>
</file>