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74517-9315-4630-A2C7-B3DE45D1B81C}" v="407" dt="2021-01-22T22:57:40.379"/>
    <p1510:client id="{B5EF7B22-5173-67B9-9511-1ACEF894E54B}" v="1" dt="2021-01-22T23:00:08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D007E4-4E96-41FF-9801-AB27494ED7B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DE21E75-ECD5-410B-9E11-662A5E4287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Bac Scientifique option I.S.N</a:t>
          </a:r>
          <a:endParaRPr lang="en-US"/>
        </a:p>
      </dgm:t>
    </dgm:pt>
    <dgm:pt modelId="{EB48A983-006E-4563-B241-AE8FE5B25826}" type="parTrans" cxnId="{8FC3C821-BB6B-4DF6-8308-6FC5DADF6C0E}">
      <dgm:prSet/>
      <dgm:spPr/>
      <dgm:t>
        <a:bodyPr/>
        <a:lstStyle/>
        <a:p>
          <a:endParaRPr lang="en-US"/>
        </a:p>
      </dgm:t>
    </dgm:pt>
    <dgm:pt modelId="{7267FF90-3DF4-4E4F-81F1-CF04F5D938F4}" type="sibTrans" cxnId="{8FC3C821-BB6B-4DF6-8308-6FC5DADF6C0E}">
      <dgm:prSet/>
      <dgm:spPr/>
      <dgm:t>
        <a:bodyPr/>
        <a:lstStyle/>
        <a:p>
          <a:endParaRPr lang="en-US"/>
        </a:p>
      </dgm:t>
    </dgm:pt>
    <dgm:pt modelId="{13F404C8-1C65-4168-B2E8-60D05F6CA8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Première année en BTS SN IR</a:t>
          </a:r>
          <a:endParaRPr lang="en-US"/>
        </a:p>
      </dgm:t>
    </dgm:pt>
    <dgm:pt modelId="{2138B9FF-428A-42A8-A44D-D3889EB25A5D}" type="parTrans" cxnId="{96C0DFDB-4231-45FF-8614-3CE3BA73E3E6}">
      <dgm:prSet/>
      <dgm:spPr/>
      <dgm:t>
        <a:bodyPr/>
        <a:lstStyle/>
        <a:p>
          <a:endParaRPr lang="en-US"/>
        </a:p>
      </dgm:t>
    </dgm:pt>
    <dgm:pt modelId="{592D2121-BD13-49BB-B2BA-9EF305AF4121}" type="sibTrans" cxnId="{96C0DFDB-4231-45FF-8614-3CE3BA73E3E6}">
      <dgm:prSet/>
      <dgm:spPr/>
      <dgm:t>
        <a:bodyPr/>
        <a:lstStyle/>
        <a:p>
          <a:endParaRPr lang="en-US"/>
        </a:p>
      </dgm:t>
    </dgm:pt>
    <dgm:pt modelId="{286C0A7A-FE37-4221-B163-ADC84D73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BTS SIO SLAM</a:t>
          </a:r>
          <a:endParaRPr lang="en-US"/>
        </a:p>
      </dgm:t>
    </dgm:pt>
    <dgm:pt modelId="{24574277-6A0E-416F-BFC1-1E7EB4150FFE}" type="parTrans" cxnId="{1C7A8A17-184A-42DB-8855-E4328FA86F5D}">
      <dgm:prSet/>
      <dgm:spPr/>
      <dgm:t>
        <a:bodyPr/>
        <a:lstStyle/>
        <a:p>
          <a:endParaRPr lang="en-US"/>
        </a:p>
      </dgm:t>
    </dgm:pt>
    <dgm:pt modelId="{77B573FC-8CDB-49A4-A746-B3A6BE67D099}" type="sibTrans" cxnId="{1C7A8A17-184A-42DB-8855-E4328FA86F5D}">
      <dgm:prSet/>
      <dgm:spPr/>
      <dgm:t>
        <a:bodyPr/>
        <a:lstStyle/>
        <a:p>
          <a:endParaRPr lang="en-US"/>
        </a:p>
      </dgm:t>
    </dgm:pt>
    <dgm:pt modelId="{C902E8EC-0BB8-4969-AFF1-2D75AE03883A}" type="pres">
      <dgm:prSet presAssocID="{51D007E4-4E96-41FF-9801-AB27494ED7B1}" presName="root" presStyleCnt="0">
        <dgm:presLayoutVars>
          <dgm:dir/>
          <dgm:resizeHandles val="exact"/>
        </dgm:presLayoutVars>
      </dgm:prSet>
      <dgm:spPr/>
    </dgm:pt>
    <dgm:pt modelId="{0DE64357-74DB-46D7-9937-F9D52643E565}" type="pres">
      <dgm:prSet presAssocID="{0DE21E75-ECD5-410B-9E11-662A5E428776}" presName="compNode" presStyleCnt="0"/>
      <dgm:spPr/>
    </dgm:pt>
    <dgm:pt modelId="{147E44C6-FD02-4232-B6B3-547B395C9CC7}" type="pres">
      <dgm:prSet presAssocID="{0DE21E75-ECD5-410B-9E11-662A5E4287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4BA9B152-C77F-4506-81B6-03A08C3BBEF2}" type="pres">
      <dgm:prSet presAssocID="{0DE21E75-ECD5-410B-9E11-662A5E428776}" presName="spaceRect" presStyleCnt="0"/>
      <dgm:spPr/>
    </dgm:pt>
    <dgm:pt modelId="{D1012C79-9A3F-4546-B376-5BB44EE923FE}" type="pres">
      <dgm:prSet presAssocID="{0DE21E75-ECD5-410B-9E11-662A5E428776}" presName="textRect" presStyleLbl="revTx" presStyleIdx="0" presStyleCnt="3">
        <dgm:presLayoutVars>
          <dgm:chMax val="1"/>
          <dgm:chPref val="1"/>
        </dgm:presLayoutVars>
      </dgm:prSet>
      <dgm:spPr/>
    </dgm:pt>
    <dgm:pt modelId="{17700F92-3F63-4C38-A9BB-8DDAC9557510}" type="pres">
      <dgm:prSet presAssocID="{7267FF90-3DF4-4E4F-81F1-CF04F5D938F4}" presName="sibTrans" presStyleCnt="0"/>
      <dgm:spPr/>
    </dgm:pt>
    <dgm:pt modelId="{F0544144-AEB6-4FCE-9A25-4260D0282255}" type="pres">
      <dgm:prSet presAssocID="{13F404C8-1C65-4168-B2E8-60D05F6CA8E4}" presName="compNode" presStyleCnt="0"/>
      <dgm:spPr/>
    </dgm:pt>
    <dgm:pt modelId="{B0F0087C-51D7-463E-AA8A-F8504852F37A}" type="pres">
      <dgm:prSet presAssocID="{13F404C8-1C65-4168-B2E8-60D05F6CA8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39BFA11B-E5DC-4694-950C-078585A4C3CD}" type="pres">
      <dgm:prSet presAssocID="{13F404C8-1C65-4168-B2E8-60D05F6CA8E4}" presName="spaceRect" presStyleCnt="0"/>
      <dgm:spPr/>
    </dgm:pt>
    <dgm:pt modelId="{10499538-6FB4-4713-83E9-E5445193B205}" type="pres">
      <dgm:prSet presAssocID="{13F404C8-1C65-4168-B2E8-60D05F6CA8E4}" presName="textRect" presStyleLbl="revTx" presStyleIdx="1" presStyleCnt="3">
        <dgm:presLayoutVars>
          <dgm:chMax val="1"/>
          <dgm:chPref val="1"/>
        </dgm:presLayoutVars>
      </dgm:prSet>
      <dgm:spPr/>
    </dgm:pt>
    <dgm:pt modelId="{527BBADE-48C5-41C7-9B91-3CD719B6D249}" type="pres">
      <dgm:prSet presAssocID="{592D2121-BD13-49BB-B2BA-9EF305AF4121}" presName="sibTrans" presStyleCnt="0"/>
      <dgm:spPr/>
    </dgm:pt>
    <dgm:pt modelId="{B11F6EC5-FF11-4CF8-AA5D-549E7F440F7C}" type="pres">
      <dgm:prSet presAssocID="{286C0A7A-FE37-4221-B163-ADC84D739938}" presName="compNode" presStyleCnt="0"/>
      <dgm:spPr/>
    </dgm:pt>
    <dgm:pt modelId="{AB0AD161-58D9-480B-AA6B-2529802B173B}" type="pres">
      <dgm:prSet presAssocID="{286C0A7A-FE37-4221-B163-ADC84D7399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9F078E4E-2005-4C74-828A-2A76D211072D}" type="pres">
      <dgm:prSet presAssocID="{286C0A7A-FE37-4221-B163-ADC84D739938}" presName="spaceRect" presStyleCnt="0"/>
      <dgm:spPr/>
    </dgm:pt>
    <dgm:pt modelId="{7460365A-9AAE-4E4A-9FC8-2006D80064E3}" type="pres">
      <dgm:prSet presAssocID="{286C0A7A-FE37-4221-B163-ADC84D7399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8B7D0D-3017-4092-BF7D-42B7A7F45573}" type="presOf" srcId="{13F404C8-1C65-4168-B2E8-60D05F6CA8E4}" destId="{10499538-6FB4-4713-83E9-E5445193B205}" srcOrd="0" destOrd="0" presId="urn:microsoft.com/office/officeart/2018/2/layout/IconLabelList"/>
    <dgm:cxn modelId="{1C7A8A17-184A-42DB-8855-E4328FA86F5D}" srcId="{51D007E4-4E96-41FF-9801-AB27494ED7B1}" destId="{286C0A7A-FE37-4221-B163-ADC84D739938}" srcOrd="2" destOrd="0" parTransId="{24574277-6A0E-416F-BFC1-1E7EB4150FFE}" sibTransId="{77B573FC-8CDB-49A4-A746-B3A6BE67D099}"/>
    <dgm:cxn modelId="{8FC3C821-BB6B-4DF6-8308-6FC5DADF6C0E}" srcId="{51D007E4-4E96-41FF-9801-AB27494ED7B1}" destId="{0DE21E75-ECD5-410B-9E11-662A5E428776}" srcOrd="0" destOrd="0" parTransId="{EB48A983-006E-4563-B241-AE8FE5B25826}" sibTransId="{7267FF90-3DF4-4E4F-81F1-CF04F5D938F4}"/>
    <dgm:cxn modelId="{DD478031-801D-4503-8F41-885F0BB0B1DA}" type="presOf" srcId="{0DE21E75-ECD5-410B-9E11-662A5E428776}" destId="{D1012C79-9A3F-4546-B376-5BB44EE923FE}" srcOrd="0" destOrd="0" presId="urn:microsoft.com/office/officeart/2018/2/layout/IconLabelList"/>
    <dgm:cxn modelId="{6F6DC75C-B0ED-4676-84AB-734E71CE9206}" type="presOf" srcId="{51D007E4-4E96-41FF-9801-AB27494ED7B1}" destId="{C902E8EC-0BB8-4969-AFF1-2D75AE03883A}" srcOrd="0" destOrd="0" presId="urn:microsoft.com/office/officeart/2018/2/layout/IconLabelList"/>
    <dgm:cxn modelId="{E24E8F64-7DF0-4CD6-B6FA-9D41522E2709}" type="presOf" srcId="{286C0A7A-FE37-4221-B163-ADC84D739938}" destId="{7460365A-9AAE-4E4A-9FC8-2006D80064E3}" srcOrd="0" destOrd="0" presId="urn:microsoft.com/office/officeart/2018/2/layout/IconLabelList"/>
    <dgm:cxn modelId="{96C0DFDB-4231-45FF-8614-3CE3BA73E3E6}" srcId="{51D007E4-4E96-41FF-9801-AB27494ED7B1}" destId="{13F404C8-1C65-4168-B2E8-60D05F6CA8E4}" srcOrd="1" destOrd="0" parTransId="{2138B9FF-428A-42A8-A44D-D3889EB25A5D}" sibTransId="{592D2121-BD13-49BB-B2BA-9EF305AF4121}"/>
    <dgm:cxn modelId="{797C9781-8A44-4C83-8265-A552FCCBF8F7}" type="presParOf" srcId="{C902E8EC-0BB8-4969-AFF1-2D75AE03883A}" destId="{0DE64357-74DB-46D7-9937-F9D52643E565}" srcOrd="0" destOrd="0" presId="urn:microsoft.com/office/officeart/2018/2/layout/IconLabelList"/>
    <dgm:cxn modelId="{DABFA625-4B18-4D21-9DAE-D0C398E05032}" type="presParOf" srcId="{0DE64357-74DB-46D7-9937-F9D52643E565}" destId="{147E44C6-FD02-4232-B6B3-547B395C9CC7}" srcOrd="0" destOrd="0" presId="urn:microsoft.com/office/officeart/2018/2/layout/IconLabelList"/>
    <dgm:cxn modelId="{F23716A2-2731-4F91-9A15-847E6F2FFCC6}" type="presParOf" srcId="{0DE64357-74DB-46D7-9937-F9D52643E565}" destId="{4BA9B152-C77F-4506-81B6-03A08C3BBEF2}" srcOrd="1" destOrd="0" presId="urn:microsoft.com/office/officeart/2018/2/layout/IconLabelList"/>
    <dgm:cxn modelId="{98CE8327-AA6D-4C0D-8AC9-C2490653CAC0}" type="presParOf" srcId="{0DE64357-74DB-46D7-9937-F9D52643E565}" destId="{D1012C79-9A3F-4546-B376-5BB44EE923FE}" srcOrd="2" destOrd="0" presId="urn:microsoft.com/office/officeart/2018/2/layout/IconLabelList"/>
    <dgm:cxn modelId="{135EA014-EC7B-42B5-B6A0-DC946CA7FC3C}" type="presParOf" srcId="{C902E8EC-0BB8-4969-AFF1-2D75AE03883A}" destId="{17700F92-3F63-4C38-A9BB-8DDAC9557510}" srcOrd="1" destOrd="0" presId="urn:microsoft.com/office/officeart/2018/2/layout/IconLabelList"/>
    <dgm:cxn modelId="{D7B91E5F-E415-4C18-90D7-4555FC8D59A4}" type="presParOf" srcId="{C902E8EC-0BB8-4969-AFF1-2D75AE03883A}" destId="{F0544144-AEB6-4FCE-9A25-4260D0282255}" srcOrd="2" destOrd="0" presId="urn:microsoft.com/office/officeart/2018/2/layout/IconLabelList"/>
    <dgm:cxn modelId="{666149F5-A090-4C45-AEDF-498DE4B5FBAC}" type="presParOf" srcId="{F0544144-AEB6-4FCE-9A25-4260D0282255}" destId="{B0F0087C-51D7-463E-AA8A-F8504852F37A}" srcOrd="0" destOrd="0" presId="urn:microsoft.com/office/officeart/2018/2/layout/IconLabelList"/>
    <dgm:cxn modelId="{11395819-A63E-4828-8B08-94472A9882FB}" type="presParOf" srcId="{F0544144-AEB6-4FCE-9A25-4260D0282255}" destId="{39BFA11B-E5DC-4694-950C-078585A4C3CD}" srcOrd="1" destOrd="0" presId="urn:microsoft.com/office/officeart/2018/2/layout/IconLabelList"/>
    <dgm:cxn modelId="{CA618733-E26D-4F37-8CB4-26EE1F1DF612}" type="presParOf" srcId="{F0544144-AEB6-4FCE-9A25-4260D0282255}" destId="{10499538-6FB4-4713-83E9-E5445193B205}" srcOrd="2" destOrd="0" presId="urn:microsoft.com/office/officeart/2018/2/layout/IconLabelList"/>
    <dgm:cxn modelId="{8B4BC9EF-DE94-4EAE-941E-8DF6192B87EA}" type="presParOf" srcId="{C902E8EC-0BB8-4969-AFF1-2D75AE03883A}" destId="{527BBADE-48C5-41C7-9B91-3CD719B6D249}" srcOrd="3" destOrd="0" presId="urn:microsoft.com/office/officeart/2018/2/layout/IconLabelList"/>
    <dgm:cxn modelId="{3EE1FBE6-FBC4-4169-AA25-314EBDC64CAE}" type="presParOf" srcId="{C902E8EC-0BB8-4969-AFF1-2D75AE03883A}" destId="{B11F6EC5-FF11-4CF8-AA5D-549E7F440F7C}" srcOrd="4" destOrd="0" presId="urn:microsoft.com/office/officeart/2018/2/layout/IconLabelList"/>
    <dgm:cxn modelId="{472EDFD0-1D80-4456-B6BD-FBE3AE33888B}" type="presParOf" srcId="{B11F6EC5-FF11-4CF8-AA5D-549E7F440F7C}" destId="{AB0AD161-58D9-480B-AA6B-2529802B173B}" srcOrd="0" destOrd="0" presId="urn:microsoft.com/office/officeart/2018/2/layout/IconLabelList"/>
    <dgm:cxn modelId="{C30006A3-C169-4824-8C69-00A27B0746FA}" type="presParOf" srcId="{B11F6EC5-FF11-4CF8-AA5D-549E7F440F7C}" destId="{9F078E4E-2005-4C74-828A-2A76D211072D}" srcOrd="1" destOrd="0" presId="urn:microsoft.com/office/officeart/2018/2/layout/IconLabelList"/>
    <dgm:cxn modelId="{734B7C34-409E-430A-A252-BA9298F07FEA}" type="presParOf" srcId="{B11F6EC5-FF11-4CF8-AA5D-549E7F440F7C}" destId="{7460365A-9AAE-4E4A-9FC8-2006D80064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44C6-FD02-4232-B6B3-547B395C9CC7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12C79-9A3F-4546-B376-5BB44EE923FE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Bac Scientifique option I.S.N</a:t>
          </a:r>
          <a:endParaRPr lang="en-US" sz="2300" kern="1200"/>
        </a:p>
      </dsp:txBody>
      <dsp:txXfrm>
        <a:off x="52256" y="2258388"/>
        <a:ext cx="3221151" cy="720000"/>
      </dsp:txXfrm>
    </dsp:sp>
    <dsp:sp modelId="{B0F0087C-51D7-463E-AA8A-F8504852F37A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99538-6FB4-4713-83E9-E5445193B205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Première année en BTS SN IR</a:t>
          </a:r>
          <a:endParaRPr lang="en-US" sz="2300" kern="1200"/>
        </a:p>
      </dsp:txBody>
      <dsp:txXfrm>
        <a:off x="3837109" y="2258388"/>
        <a:ext cx="3221151" cy="720000"/>
      </dsp:txXfrm>
    </dsp:sp>
    <dsp:sp modelId="{AB0AD161-58D9-480B-AA6B-2529802B173B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0365A-9AAE-4E4A-9FC8-2006D80064E3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BTS SIO SLAM</a:t>
          </a:r>
          <a:endParaRPr lang="en-US" sz="2300" kern="1200"/>
        </a:p>
      </dsp:txBody>
      <dsp:txXfrm>
        <a:off x="7621962" y="2258388"/>
        <a:ext cx="32211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9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892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83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99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0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5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6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4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9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8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2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42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mine-nakhil.netlify.ap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45987" y="95865"/>
            <a:ext cx="8825658" cy="3329581"/>
          </a:xfrm>
        </p:spPr>
        <p:txBody>
          <a:bodyPr/>
          <a:lstStyle/>
          <a:p>
            <a:r>
              <a:rPr lang="fr-FR">
                <a:solidFill>
                  <a:srgbClr val="FF0000"/>
                </a:solidFill>
              </a:rPr>
              <a:t>Epreuve E6: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Par Amine NAKHIL</a:t>
            </a:r>
          </a:p>
        </p:txBody>
      </p:sp>
    </p:spTree>
    <p:extLst>
      <p:ext uri="{BB962C8B-B14F-4D97-AF65-F5344CB8AC3E}">
        <p14:creationId xmlns:p14="http://schemas.microsoft.com/office/powerpoint/2010/main" val="384234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3A3DF-C228-4901-B0E5-E8BA9364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5AED5-F5BE-47D7-BF68-0AE6FC7C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 err="1"/>
              <a:t>Parcours</a:t>
            </a:r>
            <a:endParaRPr lang="en-US" dirty="0"/>
          </a:p>
          <a:p>
            <a:r>
              <a:rPr lang="en-US" dirty="0"/>
              <a:t>Competences </a:t>
            </a:r>
            <a:r>
              <a:rPr lang="en-US" dirty="0" err="1"/>
              <a:t>acquises</a:t>
            </a:r>
            <a:endParaRPr lang="en-US" dirty="0"/>
          </a:p>
          <a:p>
            <a:r>
              <a:rPr lang="en-US" dirty="0" err="1"/>
              <a:t>Veille</a:t>
            </a:r>
            <a:r>
              <a:rPr lang="en-US" dirty="0"/>
              <a:t> Technologique</a:t>
            </a:r>
          </a:p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14536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3C9C0A-47AD-49A5-838A-A43281BDC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79507746-2C84-4EB6-B021-47E528910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1334F-9F10-443F-83E1-EA11A649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Parcours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D28F5-B926-4D9B-9413-91E73A4C6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3D24C5-CE61-47C8-A0D0-C767528D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45EAB2-B956-4BB9-99BA-A58730121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16222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6">
            <a:extLst>
              <a:ext uri="{FF2B5EF4-FFF2-40B4-BE49-F238E27FC236}">
                <a16:creationId xmlns:a16="http://schemas.microsoft.com/office/drawing/2014/main" id="{33EBBF86-2BE0-4559-A325-2932BCB8A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253" y="2292724"/>
            <a:ext cx="2743200" cy="2743200"/>
          </a:xfrm>
          <a:prstGeom prst="rect">
            <a:avLst/>
          </a:prstGeom>
        </p:spPr>
      </p:pic>
      <p:pic>
        <p:nvPicPr>
          <p:cNvPr id="39" name="Picture 39">
            <a:extLst>
              <a:ext uri="{FF2B5EF4-FFF2-40B4-BE49-F238E27FC236}">
                <a16:creationId xmlns:a16="http://schemas.microsoft.com/office/drawing/2014/main" id="{9562F2BF-EBD5-4D46-8A98-F04993903D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3106" y="2952196"/>
            <a:ext cx="4950759" cy="2029372"/>
          </a:xfrm>
          <a:prstGeom prst="rect">
            <a:avLst/>
          </a:prstGeom>
        </p:spPr>
      </p:pic>
      <p:pic>
        <p:nvPicPr>
          <p:cNvPr id="73" name="Picture 73">
            <a:extLst>
              <a:ext uri="{FF2B5EF4-FFF2-40B4-BE49-F238E27FC236}">
                <a16:creationId xmlns:a16="http://schemas.microsoft.com/office/drawing/2014/main" id="{7A6ED4C2-607A-4E41-BDBC-66453F4BB1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0576" y="3493377"/>
            <a:ext cx="2743200" cy="11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78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1F71-D321-459A-90AE-B05C481C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Compétences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acquises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C0F8-D48F-4A30-9270-F26B08F3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10007712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Disposer de compétences relationnelles pour la mise en œuvre de solutions techniques en relation avec les besoins d'entreprises clientes</a:t>
            </a:r>
          </a:p>
          <a:p>
            <a:endParaRPr lang="en-US" dirty="0"/>
          </a:p>
          <a:p>
            <a:r>
              <a:rPr lang="fr-FR" dirty="0"/>
              <a:t>Disposer de capacités d'organisation et d'autonomie</a:t>
            </a:r>
          </a:p>
          <a:p>
            <a:endParaRPr lang="en-US" dirty="0"/>
          </a:p>
          <a:p>
            <a:r>
              <a:rPr lang="fr-FR" dirty="0"/>
              <a:t>Le choix des solutions techniques répondant adéquatement aux besoins de l’entreprise</a:t>
            </a:r>
          </a:p>
          <a:p>
            <a:endParaRPr lang="en-US" dirty="0"/>
          </a:p>
          <a:p>
            <a:r>
              <a:rPr lang="en-US" dirty="0"/>
              <a:t>La definition d’un cahier des charges pregnant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compte</a:t>
            </a:r>
            <a:r>
              <a:rPr lang="en-US" dirty="0"/>
              <a:t> le </a:t>
            </a:r>
            <a:r>
              <a:rPr lang="en-US" dirty="0" err="1"/>
              <a:t>besoin</a:t>
            </a:r>
            <a:r>
              <a:rPr lang="en-US" dirty="0"/>
              <a:t> de </a:t>
            </a:r>
            <a:r>
              <a:rPr lang="en-US" dirty="0" err="1"/>
              <a:t>l’utilisateur</a:t>
            </a:r>
            <a:r>
              <a:rPr lang="en-US" dirty="0"/>
              <a:t> et du client</a:t>
            </a:r>
          </a:p>
        </p:txBody>
      </p:sp>
    </p:spTree>
    <p:extLst>
      <p:ext uri="{BB962C8B-B14F-4D97-AF65-F5344CB8AC3E}">
        <p14:creationId xmlns:p14="http://schemas.microsoft.com/office/powerpoint/2010/main" val="51276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ADDD87-37BF-4A19-B452-8B524B807A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l="7811" t="9006" r="1280" b="143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DEFAEF-C730-43DC-B118-8B4DF1B3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rgbClr val="FF0000"/>
                </a:solidFill>
              </a:rPr>
              <a:t>Veille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 err="1">
                <a:solidFill>
                  <a:srgbClr val="FF0000"/>
                </a:solidFill>
              </a:rPr>
              <a:t>Technologique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456F-15B5-4AEE-9D2A-BB0AB0A5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/>
              <a:t>Sujet Choisit: La robotisation</a:t>
            </a:r>
          </a:p>
          <a:p>
            <a:pPr marL="0" indent="0">
              <a:buNone/>
            </a:pPr>
            <a:r>
              <a:rPr lang="en-US" cap="all"/>
              <a:t>Outil de veille: Similar Web</a:t>
            </a:r>
            <a:endParaRPr lang="en-US" cap="al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415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D46B7-EA78-4153-953C-22BA8FEF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rgbClr val="FF0000"/>
                </a:solidFill>
              </a:rPr>
              <a:t>Veille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Technologique</a:t>
            </a:r>
            <a:r>
              <a:rPr lang="en-US" sz="4400" dirty="0">
                <a:solidFill>
                  <a:srgbClr val="FF0000"/>
                </a:solidFill>
              </a:rPr>
              <a:t>: </a:t>
            </a:r>
            <a:r>
              <a:rPr lang="en-US" sz="4400" dirty="0" err="1">
                <a:solidFill>
                  <a:srgbClr val="FF0000"/>
                </a:solidFill>
              </a:rPr>
              <a:t>S’informer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16831E-5F0A-4C04-B93A-4276E4AB4A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2474174" cy="35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8F659C9-DF93-40D5-AD44-AB4C6DAA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137" y="2012911"/>
            <a:ext cx="3620067" cy="32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1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9936-820D-4489-BFBA-0407FA3D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Portfolio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FD7383-27B0-4AC4-BB32-86698526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 err="1">
                <a:hlinkClick r:id="rId3"/>
              </a:rPr>
              <a:t>Voir</a:t>
            </a:r>
            <a:r>
              <a:rPr lang="en-US" dirty="0">
                <a:hlinkClick r:id="rId3"/>
              </a:rPr>
              <a:t> mon Portfolio</a:t>
            </a:r>
            <a:endParaRPr lang="en-US" dirty="0"/>
          </a:p>
        </p:txBody>
      </p:sp>
      <p:sp>
        <p:nvSpPr>
          <p:cNvPr id="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4963E8-AE35-4E89-AE89-A0CD5D0225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5"/>
          <a:stretch/>
        </p:blipFill>
        <p:spPr>
          <a:xfrm>
            <a:off x="4009403" y="2009552"/>
            <a:ext cx="7948681" cy="40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44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106</Words>
  <Application>Microsoft Office PowerPoint</Application>
  <PresentationFormat>Grand écran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Epreuve E6:</vt:lpstr>
      <vt:lpstr>Plan</vt:lpstr>
      <vt:lpstr>Parcours</vt:lpstr>
      <vt:lpstr>Compétences acquises</vt:lpstr>
      <vt:lpstr>Veille Technologique</vt:lpstr>
      <vt:lpstr>Veille Technologique: S’informer</vt:lpstr>
      <vt:lpstr>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fvrrrrrrfv frrrrrrrrrr</cp:lastModifiedBy>
  <cp:revision>124</cp:revision>
  <dcterms:created xsi:type="dcterms:W3CDTF">2021-01-22T21:20:42Z</dcterms:created>
  <dcterms:modified xsi:type="dcterms:W3CDTF">2021-04-12T07:32:12Z</dcterms:modified>
</cp:coreProperties>
</file>