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</a:t>
            </a:r>
            <a:endParaRPr lang="en-US"/>
          </a:p>
          <a:p>
            <a:r>
              <a:rPr lang="en-US"/>
              <a:t>Competences </a:t>
            </a:r>
            <a:r>
              <a:rPr lang="en-US" err="1"/>
              <a:t>acquises</a:t>
            </a:r>
            <a:endParaRPr lang="en-US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Parcour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acquises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E98B98-45DB-45B2-AA81-04BAF0021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3" b="13691"/>
          <a:stretch/>
        </p:blipFill>
        <p:spPr>
          <a:xfrm>
            <a:off x="646111" y="2052917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EFDDDE7-9E91-4B54-809B-70381F49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11" r="17896" b="-1"/>
          <a:stretch/>
        </p:blipFill>
        <p:spPr>
          <a:xfrm>
            <a:off x="3421782" y="2052916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44A36A-D8D9-4688-A816-55C41D46F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70" r="-4" b="3995"/>
          <a:stretch/>
        </p:blipFill>
        <p:spPr>
          <a:xfrm>
            <a:off x="646111" y="4203998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15ADEB-AFD0-4412-B07E-C0EF3A342A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29" r="20107" b="1"/>
          <a:stretch/>
        </p:blipFill>
        <p:spPr>
          <a:xfrm>
            <a:off x="3423601" y="4203997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Autonomie</a:t>
            </a:r>
          </a:p>
          <a:p>
            <a:r>
              <a:rPr lang="en-US"/>
              <a:t>Priorisation</a:t>
            </a:r>
          </a:p>
          <a:p>
            <a:r>
              <a:rPr lang="en-US"/>
              <a:t>Capacité d'initiative</a:t>
            </a:r>
          </a:p>
          <a:p>
            <a:r>
              <a:rPr lang="en-US"/>
              <a:t>Rigueur</a:t>
            </a:r>
          </a:p>
          <a:p>
            <a:r>
              <a:rPr lang="en-US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0C4F59-F6BD-4779-8F44-3708ECBA5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79" r="6200"/>
          <a:stretch/>
        </p:blipFill>
        <p:spPr>
          <a:xfrm>
            <a:off x="5553492" y="1996917"/>
            <a:ext cx="6269913" cy="36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60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114</cp:revision>
  <dcterms:created xsi:type="dcterms:W3CDTF">2021-01-22T21:20:42Z</dcterms:created>
  <dcterms:modified xsi:type="dcterms:W3CDTF">2021-02-05T23:20:51Z</dcterms:modified>
</cp:coreProperties>
</file>