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4"/>
  </p:sldMasterIdLst>
  <p:notesMasterIdLst>
    <p:notesMasterId r:id="rId17"/>
  </p:notesMasterIdLst>
  <p:sldIdLst>
    <p:sldId id="256" r:id="rId5"/>
    <p:sldId id="257" r:id="rId6"/>
    <p:sldId id="258" r:id="rId7"/>
    <p:sldId id="265" r:id="rId8"/>
    <p:sldId id="259" r:id="rId9"/>
    <p:sldId id="262" r:id="rId10"/>
    <p:sldId id="260" r:id="rId11"/>
    <p:sldId id="261" r:id="rId12"/>
    <p:sldId id="263" r:id="rId13"/>
    <p:sldId id="264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9831287-0FA0-12B3-1A78-D5A59078D05F}" name="Mohamed AOUSJI" initials="MA" userId="S::17236@ecam.be::a03787ef-5f12-4735-abf8-bb046dd87f0c" providerId="AD"/>
  <p188:author id="{66C786AE-AA1C-521A-78E3-36C426AD4500}" name="Nicolas SAMELSON" initials="NS" userId="Nicolas SAMELSO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18C1B-DCF9-0EA9-0BE5-E5527B9DC2B3}" v="29" dt="2022-12-12T11:56:54.173"/>
    <p1510:client id="{9E25AC52-B0AA-442D-9FA8-AA566096A63B}" v="248" vWet="250" dt="2022-12-12T13:08:10.354"/>
    <p1510:client id="{BC36D5BA-C1D9-899B-82D9-B75F357E52F0}" v="142" dt="2022-12-12T13:09:03.212"/>
    <p1510:client id="{BD5AE9B5-1B63-445B-94BC-E7B2590BB6CD}" v="2" vWet="6" dt="2022-12-12T11:10:28.372"/>
    <p1510:client id="{E6F6B40A-35B5-4D7D-9330-365ABE1EC7E5}" v="2" dt="2022-12-12T11:04:37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AOUSJI" userId="S::17236@ecam.be::a03787ef-5f12-4735-abf8-bb046dd87f0c" providerId="AD" clId="Web-{377D330E-21CF-6FAC-84C3-F8508ED09CCA}"/>
    <pc:docChg chg="mod">
      <pc:chgData name="Mohamed AOUSJI" userId="S::17236@ecam.be::a03787ef-5f12-4735-abf8-bb046dd87f0c" providerId="AD" clId="Web-{377D330E-21CF-6FAC-84C3-F8508ED09CCA}" dt="2022-12-11T11:25:16.987" v="1"/>
      <pc:docMkLst>
        <pc:docMk/>
      </pc:docMkLst>
      <pc:sldChg chg="modCm">
        <pc:chgData name="Mohamed AOUSJI" userId="S::17236@ecam.be::a03787ef-5f12-4735-abf8-bb046dd87f0c" providerId="AD" clId="Web-{377D330E-21CF-6FAC-84C3-F8508ED09CCA}" dt="2022-12-11T11:25:16.987" v="1"/>
        <pc:sldMkLst>
          <pc:docMk/>
          <pc:sldMk cId="2064528581" sldId="260"/>
        </pc:sldMkLst>
      </pc:sldChg>
    </pc:docChg>
  </pc:docChgLst>
  <pc:docChgLst>
    <pc:chgData name="Edouard" userId="f5560b6f-b663-42b5-8f75-f39715d1ae77" providerId="ADAL" clId="{9E25AC52-B0AA-442D-9FA8-AA566096A63B}"/>
    <pc:docChg chg="undo custSel modSld sldOrd">
      <pc:chgData name="Edouard" userId="f5560b6f-b663-42b5-8f75-f39715d1ae77" providerId="ADAL" clId="{9E25AC52-B0AA-442D-9FA8-AA566096A63B}" dt="2022-12-12T12:59:21.341" v="224" actId="20577"/>
      <pc:docMkLst>
        <pc:docMk/>
      </pc:docMkLst>
      <pc:sldChg chg="addSp delSp modSp mod setBg addAnim">
        <pc:chgData name="Edouard" userId="f5560b6f-b663-42b5-8f75-f39715d1ae77" providerId="ADAL" clId="{9E25AC52-B0AA-442D-9FA8-AA566096A63B}" dt="2022-12-12T11:52:10.532" v="146"/>
        <pc:sldMkLst>
          <pc:docMk/>
          <pc:sldMk cId="544616561" sldId="256"/>
        </pc:sldMkLst>
        <pc:spChg chg="mod">
          <ac:chgData name="Edouard" userId="f5560b6f-b663-42b5-8f75-f39715d1ae77" providerId="ADAL" clId="{9E25AC52-B0AA-442D-9FA8-AA566096A63B}" dt="2022-12-12T11:52:10.529" v="144" actId="26606"/>
          <ac:spMkLst>
            <pc:docMk/>
            <pc:sldMk cId="544616561" sldId="256"/>
            <ac:spMk id="2" creationId="{E905434A-D85E-740C-7DD3-5AB58849099D}"/>
          </ac:spMkLst>
        </pc:spChg>
        <pc:spChg chg="mod">
          <ac:chgData name="Edouard" userId="f5560b6f-b663-42b5-8f75-f39715d1ae77" providerId="ADAL" clId="{9E25AC52-B0AA-442D-9FA8-AA566096A63B}" dt="2022-12-12T11:52:10.529" v="144" actId="26606"/>
          <ac:spMkLst>
            <pc:docMk/>
            <pc:sldMk cId="544616561" sldId="256"/>
            <ac:spMk id="3" creationId="{62599204-9153-17FB-071E-9C188FE78B4C}"/>
          </ac:spMkLst>
        </pc:spChg>
        <pc:picChg chg="del">
          <ac:chgData name="Edouard" userId="f5560b6f-b663-42b5-8f75-f39715d1ae77" providerId="ADAL" clId="{9E25AC52-B0AA-442D-9FA8-AA566096A63B}" dt="2022-12-12T11:51:11.271" v="135" actId="478"/>
          <ac:picMkLst>
            <pc:docMk/>
            <pc:sldMk cId="544616561" sldId="256"/>
            <ac:picMk id="5" creationId="{5C6D56C3-B7F3-590A-2B77-535DD848703B}"/>
          </ac:picMkLst>
        </pc:picChg>
        <pc:picChg chg="add del mod">
          <ac:chgData name="Edouard" userId="f5560b6f-b663-42b5-8f75-f39715d1ae77" providerId="ADAL" clId="{9E25AC52-B0AA-442D-9FA8-AA566096A63B}" dt="2022-12-12T11:51:26.964" v="140" actId="478"/>
          <ac:picMkLst>
            <pc:docMk/>
            <pc:sldMk cId="544616561" sldId="256"/>
            <ac:picMk id="1026" creationId="{0993B643-D43F-42F5-AB39-96D93A2283BE}"/>
          </ac:picMkLst>
        </pc:picChg>
        <pc:picChg chg="add">
          <ac:chgData name="Edouard" userId="f5560b6f-b663-42b5-8f75-f39715d1ae77" providerId="ADAL" clId="{9E25AC52-B0AA-442D-9FA8-AA566096A63B}" dt="2022-12-12T11:51:41.347" v="142"/>
          <ac:picMkLst>
            <pc:docMk/>
            <pc:sldMk cId="544616561" sldId="256"/>
            <ac:picMk id="1028" creationId="{1D271E91-ADA5-E22A-3C32-862ABE75C83F}"/>
          </ac:picMkLst>
        </pc:picChg>
        <pc:picChg chg="add mod">
          <ac:chgData name="Edouard" userId="f5560b6f-b663-42b5-8f75-f39715d1ae77" providerId="ADAL" clId="{9E25AC52-B0AA-442D-9FA8-AA566096A63B}" dt="2022-12-12T11:52:10.529" v="144" actId="26606"/>
          <ac:picMkLst>
            <pc:docMk/>
            <pc:sldMk cId="544616561" sldId="256"/>
            <ac:picMk id="1030" creationId="{77ABB28C-BFA0-F22F-2ED7-488E9764DFDD}"/>
          </ac:picMkLst>
        </pc:picChg>
        <pc:picChg chg="add">
          <ac:chgData name="Edouard" userId="f5560b6f-b663-42b5-8f75-f39715d1ae77" providerId="ADAL" clId="{9E25AC52-B0AA-442D-9FA8-AA566096A63B}" dt="2022-12-12T11:52:10.529" v="144" actId="26606"/>
          <ac:picMkLst>
            <pc:docMk/>
            <pc:sldMk cId="544616561" sldId="256"/>
            <ac:picMk id="1035" creationId="{2BFB581C-2142-4222-9A3B-905AD6C09535}"/>
          </ac:picMkLst>
        </pc:picChg>
      </pc:sldChg>
      <pc:sldChg chg="modSp mod ord">
        <pc:chgData name="Edouard" userId="f5560b6f-b663-42b5-8f75-f39715d1ae77" providerId="ADAL" clId="{9E25AC52-B0AA-442D-9FA8-AA566096A63B}" dt="2022-12-12T12:59:21.341" v="224" actId="20577"/>
        <pc:sldMkLst>
          <pc:docMk/>
          <pc:sldMk cId="956205965" sldId="257"/>
        </pc:sldMkLst>
        <pc:spChg chg="mod">
          <ac:chgData name="Edouard" userId="f5560b6f-b663-42b5-8f75-f39715d1ae77" providerId="ADAL" clId="{9E25AC52-B0AA-442D-9FA8-AA566096A63B}" dt="2022-12-12T12:59:21.341" v="224" actId="20577"/>
          <ac:spMkLst>
            <pc:docMk/>
            <pc:sldMk cId="956205965" sldId="257"/>
            <ac:spMk id="3" creationId="{5E42D4F6-C298-B59E-213A-E9212310EAF6}"/>
          </ac:spMkLst>
        </pc:spChg>
      </pc:sldChg>
      <pc:sldChg chg="modSp mod">
        <pc:chgData name="Edouard" userId="f5560b6f-b663-42b5-8f75-f39715d1ae77" providerId="ADAL" clId="{9E25AC52-B0AA-442D-9FA8-AA566096A63B}" dt="2022-12-12T12:57:02.658" v="219" actId="20577"/>
        <pc:sldMkLst>
          <pc:docMk/>
          <pc:sldMk cId="500437294" sldId="258"/>
        </pc:sldMkLst>
        <pc:spChg chg="mod">
          <ac:chgData name="Edouard" userId="f5560b6f-b663-42b5-8f75-f39715d1ae77" providerId="ADAL" clId="{9E25AC52-B0AA-442D-9FA8-AA566096A63B}" dt="2022-12-12T12:57:02.658" v="219" actId="20577"/>
          <ac:spMkLst>
            <pc:docMk/>
            <pc:sldMk cId="500437294" sldId="258"/>
            <ac:spMk id="3" creationId="{281C92BC-8FC6-C2B9-2C5B-DA3A556AD75B}"/>
          </ac:spMkLst>
        </pc:spChg>
      </pc:sldChg>
      <pc:sldChg chg="modSp mod">
        <pc:chgData name="Edouard" userId="f5560b6f-b663-42b5-8f75-f39715d1ae77" providerId="ADAL" clId="{9E25AC52-B0AA-442D-9FA8-AA566096A63B}" dt="2022-12-12T11:21:02.963" v="97" actId="20577"/>
        <pc:sldMkLst>
          <pc:docMk/>
          <pc:sldMk cId="2411852978" sldId="259"/>
        </pc:sldMkLst>
        <pc:spChg chg="mod">
          <ac:chgData name="Edouard" userId="f5560b6f-b663-42b5-8f75-f39715d1ae77" providerId="ADAL" clId="{9E25AC52-B0AA-442D-9FA8-AA566096A63B}" dt="2022-12-12T11:20:59.263" v="88" actId="20577"/>
          <ac:spMkLst>
            <pc:docMk/>
            <pc:sldMk cId="2411852978" sldId="259"/>
            <ac:spMk id="2" creationId="{73D31AAD-5DEB-45D3-7B93-2FFF381D1853}"/>
          </ac:spMkLst>
        </pc:spChg>
        <pc:graphicFrameChg chg="modGraphic">
          <ac:chgData name="Edouard" userId="f5560b6f-b663-42b5-8f75-f39715d1ae77" providerId="ADAL" clId="{9E25AC52-B0AA-442D-9FA8-AA566096A63B}" dt="2022-12-12T11:21:02.963" v="97" actId="20577"/>
          <ac:graphicFrameMkLst>
            <pc:docMk/>
            <pc:sldMk cId="2411852978" sldId="259"/>
            <ac:graphicFrameMk id="4" creationId="{AF13AACA-EC21-A417-AA4D-C9B4156FE327}"/>
          </ac:graphicFrameMkLst>
        </pc:graphicFrameChg>
      </pc:sldChg>
      <pc:sldChg chg="modSp">
        <pc:chgData name="Edouard" userId="f5560b6f-b663-42b5-8f75-f39715d1ae77" providerId="ADAL" clId="{9E25AC52-B0AA-442D-9FA8-AA566096A63B}" dt="2022-12-12T12:46:02.359" v="196" actId="20577"/>
        <pc:sldMkLst>
          <pc:docMk/>
          <pc:sldMk cId="117088423" sldId="265"/>
        </pc:sldMkLst>
        <pc:graphicFrameChg chg="mod">
          <ac:chgData name="Edouard" userId="f5560b6f-b663-42b5-8f75-f39715d1ae77" providerId="ADAL" clId="{9E25AC52-B0AA-442D-9FA8-AA566096A63B}" dt="2022-12-12T12:46:02.359" v="196" actId="20577"/>
          <ac:graphicFrameMkLst>
            <pc:docMk/>
            <pc:sldMk cId="117088423" sldId="265"/>
            <ac:graphicFrameMk id="11" creationId="{AA39F3B0-849B-6CCD-1FBD-967E2C1CFFBD}"/>
          </ac:graphicFrameMkLst>
        </pc:graphicFrameChg>
      </pc:sldChg>
    </pc:docChg>
  </pc:docChgLst>
  <pc:docChgLst>
    <pc:chgData name="Nicolas SAMELSON" userId="S::17288@ecam.be::dc3aeeb7-26d4-4629-85a9-4afac3bd4a96" providerId="AD" clId="Web-{11B18C1B-DCF9-0EA9-0BE5-E5527B9DC2B3}"/>
    <pc:docChg chg="modSld">
      <pc:chgData name="Nicolas SAMELSON" userId="S::17288@ecam.be::dc3aeeb7-26d4-4629-85a9-4afac3bd4a96" providerId="AD" clId="Web-{11B18C1B-DCF9-0EA9-0BE5-E5527B9DC2B3}" dt="2022-12-12T11:58:11.457" v="564"/>
      <pc:docMkLst>
        <pc:docMk/>
      </pc:docMkLst>
      <pc:sldChg chg="modSp">
        <pc:chgData name="Nicolas SAMELSON" userId="S::17288@ecam.be::dc3aeeb7-26d4-4629-85a9-4afac3bd4a96" providerId="AD" clId="Web-{11B18C1B-DCF9-0EA9-0BE5-E5527B9DC2B3}" dt="2022-12-12T11:39:09.886" v="13" actId="20577"/>
        <pc:sldMkLst>
          <pc:docMk/>
          <pc:sldMk cId="500437294" sldId="258"/>
        </pc:sldMkLst>
        <pc:spChg chg="mod">
          <ac:chgData name="Nicolas SAMELSON" userId="S::17288@ecam.be::dc3aeeb7-26d4-4629-85a9-4afac3bd4a96" providerId="AD" clId="Web-{11B18C1B-DCF9-0EA9-0BE5-E5527B9DC2B3}" dt="2022-12-12T11:39:09.886" v="13" actId="20577"/>
          <ac:spMkLst>
            <pc:docMk/>
            <pc:sldMk cId="500437294" sldId="258"/>
            <ac:spMk id="3" creationId="{281C92BC-8FC6-C2B9-2C5B-DA3A556AD75B}"/>
          </ac:spMkLst>
        </pc:spChg>
      </pc:sldChg>
      <pc:sldChg chg="modSp">
        <pc:chgData name="Nicolas SAMELSON" userId="S::17288@ecam.be::dc3aeeb7-26d4-4629-85a9-4afac3bd4a96" providerId="AD" clId="Web-{11B18C1B-DCF9-0EA9-0BE5-E5527B9DC2B3}" dt="2022-12-12T11:21:17.114" v="10"/>
        <pc:sldMkLst>
          <pc:docMk/>
          <pc:sldMk cId="2411852978" sldId="259"/>
        </pc:sldMkLst>
        <pc:spChg chg="mod">
          <ac:chgData name="Nicolas SAMELSON" userId="S::17288@ecam.be::dc3aeeb7-26d4-4629-85a9-4afac3bd4a96" providerId="AD" clId="Web-{11B18C1B-DCF9-0EA9-0BE5-E5527B9DC2B3}" dt="2022-12-12T11:21:14.020" v="6" actId="20577"/>
          <ac:spMkLst>
            <pc:docMk/>
            <pc:sldMk cId="2411852978" sldId="259"/>
            <ac:spMk id="2" creationId="{73D31AAD-5DEB-45D3-7B93-2FFF381D1853}"/>
          </ac:spMkLst>
        </pc:spChg>
        <pc:graphicFrameChg chg="mod modGraphic">
          <ac:chgData name="Nicolas SAMELSON" userId="S::17288@ecam.be::dc3aeeb7-26d4-4629-85a9-4afac3bd4a96" providerId="AD" clId="Web-{11B18C1B-DCF9-0EA9-0BE5-E5527B9DC2B3}" dt="2022-12-12T11:21:17.114" v="10"/>
          <ac:graphicFrameMkLst>
            <pc:docMk/>
            <pc:sldMk cId="2411852978" sldId="259"/>
            <ac:graphicFrameMk id="4" creationId="{AF13AACA-EC21-A417-AA4D-C9B4156FE327}"/>
          </ac:graphicFrameMkLst>
        </pc:graphicFrameChg>
      </pc:sldChg>
      <pc:sldChg chg="modNotes">
        <pc:chgData name="Nicolas SAMELSON" userId="S::17288@ecam.be::dc3aeeb7-26d4-4629-85a9-4afac3bd4a96" providerId="AD" clId="Web-{11B18C1B-DCF9-0EA9-0BE5-E5527B9DC2B3}" dt="2022-12-12T11:52:27.492" v="148"/>
        <pc:sldMkLst>
          <pc:docMk/>
          <pc:sldMk cId="3297211039" sldId="261"/>
        </pc:sldMkLst>
      </pc:sldChg>
      <pc:sldChg chg="modSp modNotes">
        <pc:chgData name="Nicolas SAMELSON" userId="S::17288@ecam.be::dc3aeeb7-26d4-4629-85a9-4afac3bd4a96" providerId="AD" clId="Web-{11B18C1B-DCF9-0EA9-0BE5-E5527B9DC2B3}" dt="2022-12-12T11:56:53.860" v="491"/>
        <pc:sldMkLst>
          <pc:docMk/>
          <pc:sldMk cId="1423592045" sldId="263"/>
        </pc:sldMkLst>
        <pc:spChg chg="mod">
          <ac:chgData name="Nicolas SAMELSON" userId="S::17288@ecam.be::dc3aeeb7-26d4-4629-85a9-4afac3bd4a96" providerId="AD" clId="Web-{11B18C1B-DCF9-0EA9-0BE5-E5527B9DC2B3}" dt="2022-12-12T11:12:14.767" v="4" actId="20577"/>
          <ac:spMkLst>
            <pc:docMk/>
            <pc:sldMk cId="1423592045" sldId="263"/>
            <ac:spMk id="3" creationId="{CC98F3E3-B0E5-D6E1-8E16-C14B60F0C33B}"/>
          </ac:spMkLst>
        </pc:spChg>
      </pc:sldChg>
      <pc:sldChg chg="modNotes">
        <pc:chgData name="Nicolas SAMELSON" userId="S::17288@ecam.be::dc3aeeb7-26d4-4629-85a9-4afac3bd4a96" providerId="AD" clId="Web-{11B18C1B-DCF9-0EA9-0BE5-E5527B9DC2B3}" dt="2022-12-12T11:58:11.457" v="564"/>
        <pc:sldMkLst>
          <pc:docMk/>
          <pc:sldMk cId="4108141524" sldId="264"/>
        </pc:sldMkLst>
      </pc:sldChg>
    </pc:docChg>
  </pc:docChgLst>
  <pc:docChgLst>
    <pc:chgData name="Mohamed AOUSJI" userId="S::17236@ecam.be::a03787ef-5f12-4735-abf8-bb046dd87f0c" providerId="AD" clId="Web-{A0345FEA-84A6-4048-8F77-C762FBFA5132}"/>
    <pc:docChg chg="modSld">
      <pc:chgData name="Mohamed AOUSJI" userId="S::17236@ecam.be::a03787ef-5f12-4735-abf8-bb046dd87f0c" providerId="AD" clId="Web-{A0345FEA-84A6-4048-8F77-C762FBFA5132}" dt="2022-12-10T13:47:05.166" v="66" actId="20577"/>
      <pc:docMkLst>
        <pc:docMk/>
      </pc:docMkLst>
      <pc:sldChg chg="modSp">
        <pc:chgData name="Mohamed AOUSJI" userId="S::17236@ecam.be::a03787ef-5f12-4735-abf8-bb046dd87f0c" providerId="AD" clId="Web-{A0345FEA-84A6-4048-8F77-C762FBFA5132}" dt="2022-12-10T13:47:05.166" v="66" actId="20577"/>
        <pc:sldMkLst>
          <pc:docMk/>
          <pc:sldMk cId="3799082241" sldId="262"/>
        </pc:sldMkLst>
        <pc:spChg chg="mod">
          <ac:chgData name="Mohamed AOUSJI" userId="S::17236@ecam.be::a03787ef-5f12-4735-abf8-bb046dd87f0c" providerId="AD" clId="Web-{A0345FEA-84A6-4048-8F77-C762FBFA5132}" dt="2022-12-10T13:47:05.166" v="66" actId="20577"/>
          <ac:spMkLst>
            <pc:docMk/>
            <pc:sldMk cId="3799082241" sldId="262"/>
            <ac:spMk id="3" creationId="{645FAF27-6B1C-BB3A-D1B7-26E0AE06DA73}"/>
          </ac:spMkLst>
        </pc:spChg>
      </pc:sldChg>
      <pc:sldChg chg="addSp delSp modSp">
        <pc:chgData name="Mohamed AOUSJI" userId="S::17236@ecam.be::a03787ef-5f12-4735-abf8-bb046dd87f0c" providerId="AD" clId="Web-{A0345FEA-84A6-4048-8F77-C762FBFA5132}" dt="2022-12-10T13:46:03.148" v="52" actId="20577"/>
        <pc:sldMkLst>
          <pc:docMk/>
          <pc:sldMk cId="774469503" sldId="267"/>
        </pc:sldMkLst>
        <pc:spChg chg="del mod">
          <ac:chgData name="Mohamed AOUSJI" userId="S::17236@ecam.be::a03787ef-5f12-4735-abf8-bb046dd87f0c" providerId="AD" clId="Web-{A0345FEA-84A6-4048-8F77-C762FBFA5132}" dt="2022-12-10T13:45:07.365" v="20"/>
          <ac:spMkLst>
            <pc:docMk/>
            <pc:sldMk cId="774469503" sldId="267"/>
            <ac:spMk id="2" creationId="{DB8C73BF-AAEF-069D-200C-8A41F8B84776}"/>
          </ac:spMkLst>
        </pc:spChg>
        <pc:spChg chg="del">
          <ac:chgData name="Mohamed AOUSJI" userId="S::17236@ecam.be::a03787ef-5f12-4735-abf8-bb046dd87f0c" providerId="AD" clId="Web-{A0345FEA-84A6-4048-8F77-C762FBFA5132}" dt="2022-12-10T13:44:30.692" v="11"/>
          <ac:spMkLst>
            <pc:docMk/>
            <pc:sldMk cId="774469503" sldId="267"/>
            <ac:spMk id="3" creationId="{CD7D8159-4831-8061-F7F4-0E7450301275}"/>
          </ac:spMkLst>
        </pc:spChg>
        <pc:spChg chg="add mod">
          <ac:chgData name="Mohamed AOUSJI" userId="S::17236@ecam.be::a03787ef-5f12-4735-abf8-bb046dd87f0c" providerId="AD" clId="Web-{A0345FEA-84A6-4048-8F77-C762FBFA5132}" dt="2022-12-10T13:46:03.148" v="52" actId="20577"/>
          <ac:spMkLst>
            <pc:docMk/>
            <pc:sldMk cId="774469503" sldId="267"/>
            <ac:spMk id="5" creationId="{AF1AD22F-18E1-C9D9-17E1-E35E86B49CC5}"/>
          </ac:spMkLst>
        </pc:spChg>
      </pc:sldChg>
    </pc:docChg>
  </pc:docChgLst>
  <pc:docChgLst>
    <pc:chgData name="Mohamed AOUSJI" userId="a03787ef-5f12-4735-abf8-bb046dd87f0c" providerId="ADAL" clId="{BD5AE9B5-1B63-445B-94BC-E7B2590BB6CD}"/>
    <pc:docChg chg="undo custSel addSld delSld modSld sldOrd">
      <pc:chgData name="Mohamed AOUSJI" userId="a03787ef-5f12-4735-abf8-bb046dd87f0c" providerId="ADAL" clId="{BD5AE9B5-1B63-445B-94BC-E7B2590BB6CD}" dt="2022-12-10T13:42:57.615" v="2077" actId="680"/>
      <pc:docMkLst>
        <pc:docMk/>
      </pc:docMkLst>
      <pc:sldChg chg="modSp mod">
        <pc:chgData name="Mohamed AOUSJI" userId="a03787ef-5f12-4735-abf8-bb046dd87f0c" providerId="ADAL" clId="{BD5AE9B5-1B63-445B-94BC-E7B2590BB6CD}" dt="2022-12-10T13:32:58.685" v="1664" actId="20577"/>
        <pc:sldMkLst>
          <pc:docMk/>
          <pc:sldMk cId="956205965" sldId="257"/>
        </pc:sldMkLst>
        <pc:spChg chg="mod">
          <ac:chgData name="Mohamed AOUSJI" userId="a03787ef-5f12-4735-abf8-bb046dd87f0c" providerId="ADAL" clId="{BD5AE9B5-1B63-445B-94BC-E7B2590BB6CD}" dt="2022-12-10T13:32:58.685" v="1664" actId="20577"/>
          <ac:spMkLst>
            <pc:docMk/>
            <pc:sldMk cId="956205965" sldId="257"/>
            <ac:spMk id="3" creationId="{5E42D4F6-C298-B59E-213A-E9212310EAF6}"/>
          </ac:spMkLst>
        </pc:spChg>
      </pc:sldChg>
      <pc:sldChg chg="modSp mod">
        <pc:chgData name="Mohamed AOUSJI" userId="a03787ef-5f12-4735-abf8-bb046dd87f0c" providerId="ADAL" clId="{BD5AE9B5-1B63-445B-94BC-E7B2590BB6CD}" dt="2022-12-10T13:39:59.891" v="2076" actId="20577"/>
        <pc:sldMkLst>
          <pc:docMk/>
          <pc:sldMk cId="500437294" sldId="258"/>
        </pc:sldMkLst>
        <pc:spChg chg="mod">
          <ac:chgData name="Mohamed AOUSJI" userId="a03787ef-5f12-4735-abf8-bb046dd87f0c" providerId="ADAL" clId="{BD5AE9B5-1B63-445B-94BC-E7B2590BB6CD}" dt="2022-12-10T13:39:59.891" v="2076" actId="20577"/>
          <ac:spMkLst>
            <pc:docMk/>
            <pc:sldMk cId="500437294" sldId="258"/>
            <ac:spMk id="3" creationId="{281C92BC-8FC6-C2B9-2C5B-DA3A556AD75B}"/>
          </ac:spMkLst>
        </pc:spChg>
      </pc:sldChg>
      <pc:sldChg chg="modSp mod">
        <pc:chgData name="Mohamed AOUSJI" userId="a03787ef-5f12-4735-abf8-bb046dd87f0c" providerId="ADAL" clId="{BD5AE9B5-1B63-445B-94BC-E7B2590BB6CD}" dt="2022-12-10T12:03:38.182" v="252" actId="2165"/>
        <pc:sldMkLst>
          <pc:docMk/>
          <pc:sldMk cId="2411852978" sldId="259"/>
        </pc:sldMkLst>
        <pc:graphicFrameChg chg="modGraphic">
          <ac:chgData name="Mohamed AOUSJI" userId="a03787ef-5f12-4735-abf8-bb046dd87f0c" providerId="ADAL" clId="{BD5AE9B5-1B63-445B-94BC-E7B2590BB6CD}" dt="2022-12-10T12:03:38.182" v="252" actId="2165"/>
          <ac:graphicFrameMkLst>
            <pc:docMk/>
            <pc:sldMk cId="2411852978" sldId="259"/>
            <ac:graphicFrameMk id="4" creationId="{AF13AACA-EC21-A417-AA4D-C9B4156FE327}"/>
          </ac:graphicFrameMkLst>
        </pc:graphicFrameChg>
      </pc:sldChg>
      <pc:sldChg chg="addSp modSp new mod">
        <pc:chgData name="Mohamed AOUSJI" userId="a03787ef-5f12-4735-abf8-bb046dd87f0c" providerId="ADAL" clId="{BD5AE9B5-1B63-445B-94BC-E7B2590BB6CD}" dt="2022-12-10T11:56:47.569" v="93" actId="20577"/>
        <pc:sldMkLst>
          <pc:docMk/>
          <pc:sldMk cId="3297211039" sldId="261"/>
        </pc:sldMkLst>
        <pc:spChg chg="mod">
          <ac:chgData name="Mohamed AOUSJI" userId="a03787ef-5f12-4735-abf8-bb046dd87f0c" providerId="ADAL" clId="{BD5AE9B5-1B63-445B-94BC-E7B2590BB6CD}" dt="2022-12-10T11:56:47.569" v="93" actId="20577"/>
          <ac:spMkLst>
            <pc:docMk/>
            <pc:sldMk cId="3297211039" sldId="261"/>
            <ac:spMk id="2" creationId="{6D4A4C4B-5CE7-DDBB-E1BC-3F0784134565}"/>
          </ac:spMkLst>
        </pc:spChg>
        <pc:spChg chg="mod">
          <ac:chgData name="Mohamed AOUSJI" userId="a03787ef-5f12-4735-abf8-bb046dd87f0c" providerId="ADAL" clId="{BD5AE9B5-1B63-445B-94BC-E7B2590BB6CD}" dt="2022-12-10T11:43:33.646" v="60" actId="20577"/>
          <ac:spMkLst>
            <pc:docMk/>
            <pc:sldMk cId="3297211039" sldId="261"/>
            <ac:spMk id="3" creationId="{12F65A00-4F22-BF25-6D74-77BCC4EA141D}"/>
          </ac:spMkLst>
        </pc:spChg>
        <pc:picChg chg="add mod">
          <ac:chgData name="Mohamed AOUSJI" userId="a03787ef-5f12-4735-abf8-bb046dd87f0c" providerId="ADAL" clId="{BD5AE9B5-1B63-445B-94BC-E7B2590BB6CD}" dt="2022-12-10T11:54:27.765" v="73" actId="1076"/>
          <ac:picMkLst>
            <pc:docMk/>
            <pc:sldMk cId="3297211039" sldId="261"/>
            <ac:picMk id="5" creationId="{D8203E3F-DDA9-B234-6CA8-058CFADA2649}"/>
          </ac:picMkLst>
        </pc:picChg>
        <pc:picChg chg="add mod">
          <ac:chgData name="Mohamed AOUSJI" userId="a03787ef-5f12-4735-abf8-bb046dd87f0c" providerId="ADAL" clId="{BD5AE9B5-1B63-445B-94BC-E7B2590BB6CD}" dt="2022-12-10T11:54:34.083" v="74" actId="1076"/>
          <ac:picMkLst>
            <pc:docMk/>
            <pc:sldMk cId="3297211039" sldId="261"/>
            <ac:picMk id="7" creationId="{3ABD3C41-2066-95DC-83E6-F379C865E238}"/>
          </ac:picMkLst>
        </pc:picChg>
      </pc:sldChg>
      <pc:sldChg chg="modSp new mod ord">
        <pc:chgData name="Mohamed AOUSJI" userId="a03787ef-5f12-4735-abf8-bb046dd87f0c" providerId="ADAL" clId="{BD5AE9B5-1B63-445B-94BC-E7B2590BB6CD}" dt="2022-12-10T13:20:51.259" v="1438"/>
        <pc:sldMkLst>
          <pc:docMk/>
          <pc:sldMk cId="3799082241" sldId="262"/>
        </pc:sldMkLst>
        <pc:spChg chg="mod">
          <ac:chgData name="Mohamed AOUSJI" userId="a03787ef-5f12-4735-abf8-bb046dd87f0c" providerId="ADAL" clId="{BD5AE9B5-1B63-445B-94BC-E7B2590BB6CD}" dt="2022-12-10T11:54:46.186" v="84" actId="20577"/>
          <ac:spMkLst>
            <pc:docMk/>
            <pc:sldMk cId="3799082241" sldId="262"/>
            <ac:spMk id="2" creationId="{228F7686-0305-0945-7B75-574494A50ECE}"/>
          </ac:spMkLst>
        </pc:spChg>
        <pc:spChg chg="mod">
          <ac:chgData name="Mohamed AOUSJI" userId="a03787ef-5f12-4735-abf8-bb046dd87f0c" providerId="ADAL" clId="{BD5AE9B5-1B63-445B-94BC-E7B2590BB6CD}" dt="2022-12-10T12:05:40.791" v="329" actId="20577"/>
          <ac:spMkLst>
            <pc:docMk/>
            <pc:sldMk cId="3799082241" sldId="262"/>
            <ac:spMk id="3" creationId="{645FAF27-6B1C-BB3A-D1B7-26E0AE06DA73}"/>
          </ac:spMkLst>
        </pc:spChg>
      </pc:sldChg>
      <pc:sldChg chg="modSp new del mod">
        <pc:chgData name="Mohamed AOUSJI" userId="a03787ef-5f12-4735-abf8-bb046dd87f0c" providerId="ADAL" clId="{BD5AE9B5-1B63-445B-94BC-E7B2590BB6CD}" dt="2022-12-10T12:13:09.765" v="461" actId="47"/>
        <pc:sldMkLst>
          <pc:docMk/>
          <pc:sldMk cId="1065058362" sldId="263"/>
        </pc:sldMkLst>
        <pc:spChg chg="mod">
          <ac:chgData name="Mohamed AOUSJI" userId="a03787ef-5f12-4735-abf8-bb046dd87f0c" providerId="ADAL" clId="{BD5AE9B5-1B63-445B-94BC-E7B2590BB6CD}" dt="2022-12-10T12:05:56.436" v="354" actId="20577"/>
          <ac:spMkLst>
            <pc:docMk/>
            <pc:sldMk cId="1065058362" sldId="263"/>
            <ac:spMk id="2" creationId="{D76A9783-2676-584E-190C-9791CC86BE4E}"/>
          </ac:spMkLst>
        </pc:spChg>
        <pc:spChg chg="mod">
          <ac:chgData name="Mohamed AOUSJI" userId="a03787ef-5f12-4735-abf8-bb046dd87f0c" providerId="ADAL" clId="{BD5AE9B5-1B63-445B-94BC-E7B2590BB6CD}" dt="2022-12-10T12:09:23.150" v="460" actId="20577"/>
          <ac:spMkLst>
            <pc:docMk/>
            <pc:sldMk cId="1065058362" sldId="263"/>
            <ac:spMk id="3" creationId="{085DBFF7-BFFC-D9EC-43E3-5720968825C7}"/>
          </ac:spMkLst>
        </pc:spChg>
      </pc:sldChg>
      <pc:sldChg chg="modSp new mod">
        <pc:chgData name="Mohamed AOUSJI" userId="a03787ef-5f12-4735-abf8-bb046dd87f0c" providerId="ADAL" clId="{BD5AE9B5-1B63-445B-94BC-E7B2590BB6CD}" dt="2022-12-10T13:11:30.286" v="1037" actId="5793"/>
        <pc:sldMkLst>
          <pc:docMk/>
          <pc:sldMk cId="1423592045" sldId="263"/>
        </pc:sldMkLst>
        <pc:spChg chg="mod">
          <ac:chgData name="Mohamed AOUSJI" userId="a03787ef-5f12-4735-abf8-bb046dd87f0c" providerId="ADAL" clId="{BD5AE9B5-1B63-445B-94BC-E7B2590BB6CD}" dt="2022-12-10T12:13:33.738" v="471" actId="20577"/>
          <ac:spMkLst>
            <pc:docMk/>
            <pc:sldMk cId="1423592045" sldId="263"/>
            <ac:spMk id="2" creationId="{12DDB83C-99BA-C454-2547-0FA09C8E5D8F}"/>
          </ac:spMkLst>
        </pc:spChg>
        <pc:spChg chg="mod">
          <ac:chgData name="Mohamed AOUSJI" userId="a03787ef-5f12-4735-abf8-bb046dd87f0c" providerId="ADAL" clId="{BD5AE9B5-1B63-445B-94BC-E7B2590BB6CD}" dt="2022-12-10T13:11:30.286" v="1037" actId="5793"/>
          <ac:spMkLst>
            <pc:docMk/>
            <pc:sldMk cId="1423592045" sldId="263"/>
            <ac:spMk id="3" creationId="{CC98F3E3-B0E5-D6E1-8E16-C14B60F0C33B}"/>
          </ac:spMkLst>
        </pc:spChg>
      </pc:sldChg>
      <pc:sldChg chg="addSp delSp modSp new mod setBg">
        <pc:chgData name="Mohamed AOUSJI" userId="a03787ef-5f12-4735-abf8-bb046dd87f0c" providerId="ADAL" clId="{BD5AE9B5-1B63-445B-94BC-E7B2590BB6CD}" dt="2022-12-10T13:19:12.457" v="1347" actId="20577"/>
        <pc:sldMkLst>
          <pc:docMk/>
          <pc:sldMk cId="4108141524" sldId="264"/>
        </pc:sldMkLst>
        <pc:spChg chg="mod">
          <ac:chgData name="Mohamed AOUSJI" userId="a03787ef-5f12-4735-abf8-bb046dd87f0c" providerId="ADAL" clId="{BD5AE9B5-1B63-445B-94BC-E7B2590BB6CD}" dt="2022-12-10T13:18:58.812" v="1343" actId="26606"/>
          <ac:spMkLst>
            <pc:docMk/>
            <pc:sldMk cId="4108141524" sldId="264"/>
            <ac:spMk id="2" creationId="{B99E9901-1B5E-BFB4-3EE6-6A92682D5C35}"/>
          </ac:spMkLst>
        </pc:spChg>
        <pc:spChg chg="mod ord">
          <ac:chgData name="Mohamed AOUSJI" userId="a03787ef-5f12-4735-abf8-bb046dd87f0c" providerId="ADAL" clId="{BD5AE9B5-1B63-445B-94BC-E7B2590BB6CD}" dt="2022-12-10T13:19:12.457" v="1347" actId="20577"/>
          <ac:spMkLst>
            <pc:docMk/>
            <pc:sldMk cId="4108141524" sldId="264"/>
            <ac:spMk id="3" creationId="{4CBCF395-B8D2-5670-7FDF-2AF3BACAC3DE}"/>
          </ac:spMkLst>
        </pc:spChg>
        <pc:picChg chg="add mod">
          <ac:chgData name="Mohamed AOUSJI" userId="a03787ef-5f12-4735-abf8-bb046dd87f0c" providerId="ADAL" clId="{BD5AE9B5-1B63-445B-94BC-E7B2590BB6CD}" dt="2022-12-10T13:19:05.632" v="1345" actId="1076"/>
          <ac:picMkLst>
            <pc:docMk/>
            <pc:sldMk cId="4108141524" sldId="264"/>
            <ac:picMk id="5" creationId="{ED49C228-7262-20F4-0D52-A9FD2A8E89CD}"/>
          </ac:picMkLst>
        </pc:picChg>
        <pc:picChg chg="add">
          <ac:chgData name="Mohamed AOUSJI" userId="a03787ef-5f12-4735-abf8-bb046dd87f0c" providerId="ADAL" clId="{BD5AE9B5-1B63-445B-94BC-E7B2590BB6CD}" dt="2022-12-10T13:18:58.812" v="1343" actId="26606"/>
          <ac:picMkLst>
            <pc:docMk/>
            <pc:sldMk cId="4108141524" sldId="264"/>
            <ac:picMk id="7" creationId="{5405F23C-C82E-4181-95EA-321F3D891A40}"/>
          </ac:picMkLst>
        </pc:picChg>
        <pc:picChg chg="add del">
          <ac:chgData name="Mohamed AOUSJI" userId="a03787ef-5f12-4735-abf8-bb046dd87f0c" providerId="ADAL" clId="{BD5AE9B5-1B63-445B-94BC-E7B2590BB6CD}" dt="2022-12-10T13:18:54.643" v="1342" actId="26606"/>
          <ac:picMkLst>
            <pc:docMk/>
            <pc:sldMk cId="4108141524" sldId="264"/>
            <ac:picMk id="10" creationId="{AD661026-DE64-47F1-9F88-0847B5FB3560}"/>
          </ac:picMkLst>
        </pc:picChg>
      </pc:sldChg>
      <pc:sldChg chg="modSp new mod">
        <pc:chgData name="Mohamed AOUSJI" userId="a03787ef-5f12-4735-abf8-bb046dd87f0c" providerId="ADAL" clId="{BD5AE9B5-1B63-445B-94BC-E7B2590BB6CD}" dt="2022-12-10T13:38:05.236" v="2055" actId="20577"/>
        <pc:sldMkLst>
          <pc:docMk/>
          <pc:sldMk cId="117088423" sldId="265"/>
        </pc:sldMkLst>
        <pc:spChg chg="mod">
          <ac:chgData name="Mohamed AOUSJI" userId="a03787ef-5f12-4735-abf8-bb046dd87f0c" providerId="ADAL" clId="{BD5AE9B5-1B63-445B-94BC-E7B2590BB6CD}" dt="2022-12-10T13:33:13.681" v="1683" actId="20577"/>
          <ac:spMkLst>
            <pc:docMk/>
            <pc:sldMk cId="117088423" sldId="265"/>
            <ac:spMk id="2" creationId="{8334FD89-62DC-7761-D7E4-EFD5411B8FE3}"/>
          </ac:spMkLst>
        </pc:spChg>
        <pc:spChg chg="mod">
          <ac:chgData name="Mohamed AOUSJI" userId="a03787ef-5f12-4735-abf8-bb046dd87f0c" providerId="ADAL" clId="{BD5AE9B5-1B63-445B-94BC-E7B2590BB6CD}" dt="2022-12-10T13:38:05.236" v="2055" actId="20577"/>
          <ac:spMkLst>
            <pc:docMk/>
            <pc:sldMk cId="117088423" sldId="265"/>
            <ac:spMk id="3" creationId="{013DDE59-2E79-A99C-A1B5-2FF283AE52D5}"/>
          </ac:spMkLst>
        </pc:spChg>
      </pc:sldChg>
      <pc:sldChg chg="modSp new mod">
        <pc:chgData name="Mohamed AOUSJI" userId="a03787ef-5f12-4735-abf8-bb046dd87f0c" providerId="ADAL" clId="{BD5AE9B5-1B63-445B-94BC-E7B2590BB6CD}" dt="2022-12-10T13:39:05.084" v="2068" actId="20577"/>
        <pc:sldMkLst>
          <pc:docMk/>
          <pc:sldMk cId="3153872066" sldId="266"/>
        </pc:sldMkLst>
        <pc:spChg chg="mod">
          <ac:chgData name="Mohamed AOUSJI" userId="a03787ef-5f12-4735-abf8-bb046dd87f0c" providerId="ADAL" clId="{BD5AE9B5-1B63-445B-94BC-E7B2590BB6CD}" dt="2022-12-10T13:39:05.084" v="2068" actId="20577"/>
          <ac:spMkLst>
            <pc:docMk/>
            <pc:sldMk cId="3153872066" sldId="266"/>
            <ac:spMk id="2" creationId="{E421E1BB-115B-F205-8408-E094967639BB}"/>
          </ac:spMkLst>
        </pc:spChg>
      </pc:sldChg>
      <pc:sldChg chg="new">
        <pc:chgData name="Mohamed AOUSJI" userId="a03787ef-5f12-4735-abf8-bb046dd87f0c" providerId="ADAL" clId="{BD5AE9B5-1B63-445B-94BC-E7B2590BB6CD}" dt="2022-12-10T13:42:57.615" v="2077" actId="680"/>
        <pc:sldMkLst>
          <pc:docMk/>
          <pc:sldMk cId="774469503" sldId="267"/>
        </pc:sldMkLst>
      </pc:sldChg>
    </pc:docChg>
  </pc:docChgLst>
  <pc:docChgLst>
    <pc:chgData name="Nicolas SAMELSON" userId="S::17288@ecam.be::dc3aeeb7-26d4-4629-85a9-4afac3bd4a96" providerId="AD" clId="Web-{BC36D5BA-C1D9-899B-82D9-B75F357E52F0}"/>
    <pc:docChg chg="mod modSld modMainMaster">
      <pc:chgData name="Nicolas SAMELSON" userId="S::17288@ecam.be::dc3aeeb7-26d4-4629-85a9-4afac3bd4a96" providerId="AD" clId="Web-{BC36D5BA-C1D9-899B-82D9-B75F357E52F0}" dt="2022-12-12T13:09:03.212" v="132" actId="1076"/>
      <pc:docMkLst>
        <pc:docMk/>
      </pc:docMkLst>
      <pc:sldChg chg="addSp delSp modSp">
        <pc:chgData name="Nicolas SAMELSON" userId="S::17288@ecam.be::dc3aeeb7-26d4-4629-85a9-4afac3bd4a96" providerId="AD" clId="Web-{BC36D5BA-C1D9-899B-82D9-B75F357E52F0}" dt="2022-12-12T12:47:11.880" v="117"/>
        <pc:sldMkLst>
          <pc:docMk/>
          <pc:sldMk cId="544616561" sldId="256"/>
        </pc:sldMkLst>
        <pc:spChg chg="add del mod">
          <ac:chgData name="Nicolas SAMELSON" userId="S::17288@ecam.be::dc3aeeb7-26d4-4629-85a9-4afac3bd4a96" providerId="AD" clId="Web-{BC36D5BA-C1D9-899B-82D9-B75F357E52F0}" dt="2022-12-12T12:47:11.880" v="117"/>
          <ac:spMkLst>
            <pc:docMk/>
            <pc:sldMk cId="544616561" sldId="256"/>
            <ac:spMk id="4" creationId="{C7CE57A1-2247-F97E-936D-B43105773261}"/>
          </ac:spMkLst>
        </pc:spChg>
      </pc:sldChg>
      <pc:sldChg chg="addSp delSp modSp">
        <pc:chgData name="Nicolas SAMELSON" userId="S::17288@ecam.be::dc3aeeb7-26d4-4629-85a9-4afac3bd4a96" providerId="AD" clId="Web-{BC36D5BA-C1D9-899B-82D9-B75F357E52F0}" dt="2022-12-12T12:47:39.600" v="119"/>
        <pc:sldMkLst>
          <pc:docMk/>
          <pc:sldMk cId="956205965" sldId="257"/>
        </pc:sldMkLst>
        <pc:spChg chg="add del mod">
          <ac:chgData name="Nicolas SAMELSON" userId="S::17288@ecam.be::dc3aeeb7-26d4-4629-85a9-4afac3bd4a96" providerId="AD" clId="Web-{BC36D5BA-C1D9-899B-82D9-B75F357E52F0}" dt="2022-12-12T12:47:15.474" v="118"/>
          <ac:spMkLst>
            <pc:docMk/>
            <pc:sldMk cId="956205965" sldId="257"/>
            <ac:spMk id="4" creationId="{77CBD2CF-70A0-1377-0DFA-0A3D87332E96}"/>
          </ac:spMkLst>
        </pc:spChg>
        <pc:spChg chg="add mod">
          <ac:chgData name="Nicolas SAMELSON" userId="S::17288@ecam.be::dc3aeeb7-26d4-4629-85a9-4afac3bd4a96" providerId="AD" clId="Web-{BC36D5BA-C1D9-899B-82D9-B75F357E52F0}" dt="2022-12-12T12:47:39.600" v="119"/>
          <ac:spMkLst>
            <pc:docMk/>
            <pc:sldMk cId="956205965" sldId="257"/>
            <ac:spMk id="5" creationId="{E52E0C06-C7DF-5372-9A0B-A75362D8AA65}"/>
          </ac:spMkLst>
        </pc:spChg>
      </pc:sldChg>
      <pc:sldChg chg="addSp delSp modSp">
        <pc:chgData name="Nicolas SAMELSON" userId="S::17288@ecam.be::dc3aeeb7-26d4-4629-85a9-4afac3bd4a96" providerId="AD" clId="Web-{BC36D5BA-C1D9-899B-82D9-B75F357E52F0}" dt="2022-12-12T12:47:39.600" v="119"/>
        <pc:sldMkLst>
          <pc:docMk/>
          <pc:sldMk cId="500437294" sldId="258"/>
        </pc:sldMkLst>
        <pc:spChg chg="add del mod">
          <ac:chgData name="Nicolas SAMELSON" userId="S::17288@ecam.be::dc3aeeb7-26d4-4629-85a9-4afac3bd4a96" providerId="AD" clId="Web-{BC36D5BA-C1D9-899B-82D9-B75F357E52F0}" dt="2022-12-12T12:47:15.474" v="118"/>
          <ac:spMkLst>
            <pc:docMk/>
            <pc:sldMk cId="500437294" sldId="258"/>
            <ac:spMk id="4" creationId="{69FE2606-81D1-3E25-75FF-8A2D52E06F6E}"/>
          </ac:spMkLst>
        </pc:spChg>
        <pc:spChg chg="add mod">
          <ac:chgData name="Nicolas SAMELSON" userId="S::17288@ecam.be::dc3aeeb7-26d4-4629-85a9-4afac3bd4a96" providerId="AD" clId="Web-{BC36D5BA-C1D9-899B-82D9-B75F357E52F0}" dt="2022-12-12T12:47:39.600" v="119"/>
          <ac:spMkLst>
            <pc:docMk/>
            <pc:sldMk cId="500437294" sldId="258"/>
            <ac:spMk id="5" creationId="{FA0D48E2-59F2-7B58-C9ED-6C55804B36DE}"/>
          </ac:spMkLst>
        </pc:spChg>
      </pc:sldChg>
      <pc:sldChg chg="addSp delSp modSp">
        <pc:chgData name="Nicolas SAMELSON" userId="S::17288@ecam.be::dc3aeeb7-26d4-4629-85a9-4afac3bd4a96" providerId="AD" clId="Web-{BC36D5BA-C1D9-899B-82D9-B75F357E52F0}" dt="2022-12-12T12:47:39.600" v="119"/>
        <pc:sldMkLst>
          <pc:docMk/>
          <pc:sldMk cId="2411852978" sldId="259"/>
        </pc:sldMkLst>
        <pc:spChg chg="add del mod">
          <ac:chgData name="Nicolas SAMELSON" userId="S::17288@ecam.be::dc3aeeb7-26d4-4629-85a9-4afac3bd4a96" providerId="AD" clId="Web-{BC36D5BA-C1D9-899B-82D9-B75F357E52F0}" dt="2022-12-12T12:47:15.474" v="118"/>
          <ac:spMkLst>
            <pc:docMk/>
            <pc:sldMk cId="2411852978" sldId="259"/>
            <ac:spMk id="3" creationId="{08BF1CCC-D7F1-DF86-DFA1-CF3775E0CD79}"/>
          </ac:spMkLst>
        </pc:spChg>
        <pc:spChg chg="add mod">
          <ac:chgData name="Nicolas SAMELSON" userId="S::17288@ecam.be::dc3aeeb7-26d4-4629-85a9-4afac3bd4a96" providerId="AD" clId="Web-{BC36D5BA-C1D9-899B-82D9-B75F357E52F0}" dt="2022-12-12T12:47:39.600" v="119"/>
          <ac:spMkLst>
            <pc:docMk/>
            <pc:sldMk cId="2411852978" sldId="259"/>
            <ac:spMk id="5" creationId="{CC614898-C8A3-B484-9E10-EEFF0A494B1F}"/>
          </ac:spMkLst>
        </pc:spChg>
      </pc:sldChg>
      <pc:sldChg chg="addSp delSp modSp">
        <pc:chgData name="Nicolas SAMELSON" userId="S::17288@ecam.be::dc3aeeb7-26d4-4629-85a9-4afac3bd4a96" providerId="AD" clId="Web-{BC36D5BA-C1D9-899B-82D9-B75F357E52F0}" dt="2022-12-12T12:47:39.600" v="119"/>
        <pc:sldMkLst>
          <pc:docMk/>
          <pc:sldMk cId="2064528581" sldId="260"/>
        </pc:sldMkLst>
        <pc:spChg chg="add del mod">
          <ac:chgData name="Nicolas SAMELSON" userId="S::17288@ecam.be::dc3aeeb7-26d4-4629-85a9-4afac3bd4a96" providerId="AD" clId="Web-{BC36D5BA-C1D9-899B-82D9-B75F357E52F0}" dt="2022-12-12T12:47:15.474" v="118"/>
          <ac:spMkLst>
            <pc:docMk/>
            <pc:sldMk cId="2064528581" sldId="260"/>
            <ac:spMk id="4" creationId="{ADB5C1D8-BE59-2A38-BE2A-15029FA3BDBF}"/>
          </ac:spMkLst>
        </pc:spChg>
        <pc:spChg chg="add mod">
          <ac:chgData name="Nicolas SAMELSON" userId="S::17288@ecam.be::dc3aeeb7-26d4-4629-85a9-4afac3bd4a96" providerId="AD" clId="Web-{BC36D5BA-C1D9-899B-82D9-B75F357E52F0}" dt="2022-12-12T12:47:39.600" v="119"/>
          <ac:spMkLst>
            <pc:docMk/>
            <pc:sldMk cId="2064528581" sldId="260"/>
            <ac:spMk id="7" creationId="{D6D3A521-3029-F671-D230-F4D0A8A2BB48}"/>
          </ac:spMkLst>
        </pc:spChg>
      </pc:sldChg>
      <pc:sldChg chg="addSp delSp modSp">
        <pc:chgData name="Nicolas SAMELSON" userId="S::17288@ecam.be::dc3aeeb7-26d4-4629-85a9-4afac3bd4a96" providerId="AD" clId="Web-{BC36D5BA-C1D9-899B-82D9-B75F357E52F0}" dt="2022-12-12T12:48:03.367" v="122" actId="1076"/>
        <pc:sldMkLst>
          <pc:docMk/>
          <pc:sldMk cId="3297211039" sldId="261"/>
        </pc:sldMkLst>
        <pc:spChg chg="add del mod">
          <ac:chgData name="Nicolas SAMELSON" userId="S::17288@ecam.be::dc3aeeb7-26d4-4629-85a9-4afac3bd4a96" providerId="AD" clId="Web-{BC36D5BA-C1D9-899B-82D9-B75F357E52F0}" dt="2022-12-12T12:47:15.474" v="118"/>
          <ac:spMkLst>
            <pc:docMk/>
            <pc:sldMk cId="3297211039" sldId="261"/>
            <ac:spMk id="6" creationId="{9DC57091-C466-AD5B-77C4-D77D36AAB174}"/>
          </ac:spMkLst>
        </pc:spChg>
        <pc:spChg chg="add mod">
          <ac:chgData name="Nicolas SAMELSON" userId="S::17288@ecam.be::dc3aeeb7-26d4-4629-85a9-4afac3bd4a96" providerId="AD" clId="Web-{BC36D5BA-C1D9-899B-82D9-B75F357E52F0}" dt="2022-12-12T12:47:39.600" v="119"/>
          <ac:spMkLst>
            <pc:docMk/>
            <pc:sldMk cId="3297211039" sldId="261"/>
            <ac:spMk id="10" creationId="{C3BF9C85-224A-8C2A-4A60-92449154313A}"/>
          </ac:spMkLst>
        </pc:spChg>
        <pc:picChg chg="mod">
          <ac:chgData name="Nicolas SAMELSON" userId="S::17288@ecam.be::dc3aeeb7-26d4-4629-85a9-4afac3bd4a96" providerId="AD" clId="Web-{BC36D5BA-C1D9-899B-82D9-B75F357E52F0}" dt="2022-12-12T12:48:03.367" v="122" actId="1076"/>
          <ac:picMkLst>
            <pc:docMk/>
            <pc:sldMk cId="3297211039" sldId="261"/>
            <ac:picMk id="8" creationId="{2B333A2D-2C9D-E82C-41A7-CF1186F6E748}"/>
          </ac:picMkLst>
        </pc:picChg>
      </pc:sldChg>
      <pc:sldChg chg="addSp delSp modSp">
        <pc:chgData name="Nicolas SAMELSON" userId="S::17288@ecam.be::dc3aeeb7-26d4-4629-85a9-4afac3bd4a96" providerId="AD" clId="Web-{BC36D5BA-C1D9-899B-82D9-B75F357E52F0}" dt="2022-12-12T12:47:39.600" v="119"/>
        <pc:sldMkLst>
          <pc:docMk/>
          <pc:sldMk cId="3799082241" sldId="262"/>
        </pc:sldMkLst>
        <pc:spChg chg="add del mod">
          <ac:chgData name="Nicolas SAMELSON" userId="S::17288@ecam.be::dc3aeeb7-26d4-4629-85a9-4afac3bd4a96" providerId="AD" clId="Web-{BC36D5BA-C1D9-899B-82D9-B75F357E52F0}" dt="2022-12-12T12:47:15.474" v="118"/>
          <ac:spMkLst>
            <pc:docMk/>
            <pc:sldMk cId="3799082241" sldId="262"/>
            <ac:spMk id="4" creationId="{AFE3DF40-57D9-5D12-3D86-4523836E817A}"/>
          </ac:spMkLst>
        </pc:spChg>
        <pc:spChg chg="add mod">
          <ac:chgData name="Nicolas SAMELSON" userId="S::17288@ecam.be::dc3aeeb7-26d4-4629-85a9-4afac3bd4a96" providerId="AD" clId="Web-{BC36D5BA-C1D9-899B-82D9-B75F357E52F0}" dt="2022-12-12T12:47:39.600" v="119"/>
          <ac:spMkLst>
            <pc:docMk/>
            <pc:sldMk cId="3799082241" sldId="262"/>
            <ac:spMk id="5" creationId="{8A9B5760-B51E-E414-56FB-E677F4D51D6F}"/>
          </ac:spMkLst>
        </pc:spChg>
      </pc:sldChg>
      <pc:sldChg chg="addSp delSp modSp mod setBg">
        <pc:chgData name="Nicolas SAMELSON" userId="S::17288@ecam.be::dc3aeeb7-26d4-4629-85a9-4afac3bd4a96" providerId="AD" clId="Web-{BC36D5BA-C1D9-899B-82D9-B75F357E52F0}" dt="2022-12-12T13:09:03.212" v="132" actId="1076"/>
        <pc:sldMkLst>
          <pc:docMk/>
          <pc:sldMk cId="1423592045" sldId="263"/>
        </pc:sldMkLst>
        <pc:spChg chg="mod">
          <ac:chgData name="Nicolas SAMELSON" userId="S::17288@ecam.be::dc3aeeb7-26d4-4629-85a9-4afac3bd4a96" providerId="AD" clId="Web-{BC36D5BA-C1D9-899B-82D9-B75F357E52F0}" dt="2022-12-12T12:43:47.576" v="106"/>
          <ac:spMkLst>
            <pc:docMk/>
            <pc:sldMk cId="1423592045" sldId="263"/>
            <ac:spMk id="2" creationId="{12DDB83C-99BA-C454-2547-0FA09C8E5D8F}"/>
          </ac:spMkLst>
        </pc:spChg>
        <pc:spChg chg="mod">
          <ac:chgData name="Nicolas SAMELSON" userId="S::17288@ecam.be::dc3aeeb7-26d4-4629-85a9-4afac3bd4a96" providerId="AD" clId="Web-{BC36D5BA-C1D9-899B-82D9-B75F357E52F0}" dt="2022-12-12T13:08:30.148" v="130" actId="20577"/>
          <ac:spMkLst>
            <pc:docMk/>
            <pc:sldMk cId="1423592045" sldId="263"/>
            <ac:spMk id="3" creationId="{CC98F3E3-B0E5-D6E1-8E16-C14B60F0C33B}"/>
          </ac:spMkLst>
        </pc:spChg>
        <pc:spChg chg="add del mod">
          <ac:chgData name="Nicolas SAMELSON" userId="S::17288@ecam.be::dc3aeeb7-26d4-4629-85a9-4afac3bd4a96" providerId="AD" clId="Web-{BC36D5BA-C1D9-899B-82D9-B75F357E52F0}" dt="2022-12-12T12:47:15.474" v="118"/>
          <ac:spMkLst>
            <pc:docMk/>
            <pc:sldMk cId="1423592045" sldId="263"/>
            <ac:spMk id="7" creationId="{E664E084-4CBB-8B5F-C800-B77F9113DFC8}"/>
          </ac:spMkLst>
        </pc:spChg>
        <pc:spChg chg="add mod">
          <ac:chgData name="Nicolas SAMELSON" userId="S::17288@ecam.be::dc3aeeb7-26d4-4629-85a9-4afac3bd4a96" providerId="AD" clId="Web-{BC36D5BA-C1D9-899B-82D9-B75F357E52F0}" dt="2022-12-12T12:47:39.600" v="119"/>
          <ac:spMkLst>
            <pc:docMk/>
            <pc:sldMk cId="1423592045" sldId="263"/>
            <ac:spMk id="8" creationId="{EFF1F006-F1F9-1E49-D8F5-E9137C4A6BEC}"/>
          </ac:spMkLst>
        </pc:spChg>
        <pc:spChg chg="add del">
          <ac:chgData name="Nicolas SAMELSON" userId="S::17288@ecam.be::dc3aeeb7-26d4-4629-85a9-4afac3bd4a96" providerId="AD" clId="Web-{BC36D5BA-C1D9-899B-82D9-B75F357E52F0}" dt="2022-12-12T12:43:20.075" v="102"/>
          <ac:spMkLst>
            <pc:docMk/>
            <pc:sldMk cId="1423592045" sldId="263"/>
            <ac:spMk id="10" creationId="{FEB31415-7BF1-4297-867D-3EA440C99172}"/>
          </ac:spMkLst>
        </pc:spChg>
        <pc:spChg chg="add del">
          <ac:chgData name="Nicolas SAMELSON" userId="S::17288@ecam.be::dc3aeeb7-26d4-4629-85a9-4afac3bd4a96" providerId="AD" clId="Web-{BC36D5BA-C1D9-899B-82D9-B75F357E52F0}" dt="2022-12-12T12:43:47.576" v="106"/>
          <ac:spMkLst>
            <pc:docMk/>
            <pc:sldMk cId="1423592045" sldId="263"/>
            <ac:spMk id="14" creationId="{604CD510-02D6-4E6B-8CC5-E085B5EB2D0F}"/>
          </ac:spMkLst>
        </pc:spChg>
        <pc:picChg chg="add del mod ord">
          <ac:chgData name="Nicolas SAMELSON" userId="S::17288@ecam.be::dc3aeeb7-26d4-4629-85a9-4afac3bd4a96" providerId="AD" clId="Web-{BC36D5BA-C1D9-899B-82D9-B75F357E52F0}" dt="2022-12-12T12:44:06.295" v="112"/>
          <ac:picMkLst>
            <pc:docMk/>
            <pc:sldMk cId="1423592045" sldId="263"/>
            <ac:picMk id="4" creationId="{D06D0325-C732-6DE4-B43F-4E7D41F4FEE6}"/>
          </ac:picMkLst>
        </pc:picChg>
        <pc:picChg chg="add del mod">
          <ac:chgData name="Nicolas SAMELSON" userId="S::17288@ecam.be::dc3aeeb7-26d4-4629-85a9-4afac3bd4a96" providerId="AD" clId="Web-{BC36D5BA-C1D9-899B-82D9-B75F357E52F0}" dt="2022-12-12T12:44:04.279" v="111"/>
          <ac:picMkLst>
            <pc:docMk/>
            <pc:sldMk cId="1423592045" sldId="263"/>
            <ac:picMk id="5" creationId="{EDEC2855-D82A-8711-3884-0BF71AEF929B}"/>
          </ac:picMkLst>
        </pc:picChg>
        <pc:picChg chg="add mod">
          <ac:chgData name="Nicolas SAMELSON" userId="S::17288@ecam.be::dc3aeeb7-26d4-4629-85a9-4afac3bd4a96" providerId="AD" clId="Web-{BC36D5BA-C1D9-899B-82D9-B75F357E52F0}" dt="2022-12-12T13:09:03.212" v="132" actId="1076"/>
          <ac:picMkLst>
            <pc:docMk/>
            <pc:sldMk cId="1423592045" sldId="263"/>
            <ac:picMk id="6" creationId="{DE9EF452-8CE1-0124-13D2-0907EDC14ABD}"/>
          </ac:picMkLst>
        </pc:picChg>
        <pc:picChg chg="add del">
          <ac:chgData name="Nicolas SAMELSON" userId="S::17288@ecam.be::dc3aeeb7-26d4-4629-85a9-4afac3bd4a96" providerId="AD" clId="Web-{BC36D5BA-C1D9-899B-82D9-B75F357E52F0}" dt="2022-12-12T12:43:35.122" v="104"/>
          <ac:picMkLst>
            <pc:docMk/>
            <pc:sldMk cId="1423592045" sldId="263"/>
            <ac:picMk id="12" creationId="{F15A1844-5CB8-438B-B90E-EF2A51CF87B6}"/>
          </ac:picMkLst>
        </pc:picChg>
      </pc:sldChg>
      <pc:sldChg chg="addSp delSp modSp">
        <pc:chgData name="Nicolas SAMELSON" userId="S::17288@ecam.be::dc3aeeb7-26d4-4629-85a9-4afac3bd4a96" providerId="AD" clId="Web-{BC36D5BA-C1D9-899B-82D9-B75F357E52F0}" dt="2022-12-12T12:47:39.600" v="119"/>
        <pc:sldMkLst>
          <pc:docMk/>
          <pc:sldMk cId="4108141524" sldId="264"/>
        </pc:sldMkLst>
        <pc:spChg chg="mod">
          <ac:chgData name="Nicolas SAMELSON" userId="S::17288@ecam.be::dc3aeeb7-26d4-4629-85a9-4afac3bd4a96" providerId="AD" clId="Web-{BC36D5BA-C1D9-899B-82D9-B75F357E52F0}" dt="2022-12-12T12:42:11.775" v="94" actId="20577"/>
          <ac:spMkLst>
            <pc:docMk/>
            <pc:sldMk cId="4108141524" sldId="264"/>
            <ac:spMk id="3" creationId="{4CBCF395-B8D2-5670-7FDF-2AF3BACAC3DE}"/>
          </ac:spMkLst>
        </pc:spChg>
        <pc:spChg chg="add del mod">
          <ac:chgData name="Nicolas SAMELSON" userId="S::17288@ecam.be::dc3aeeb7-26d4-4629-85a9-4afac3bd4a96" providerId="AD" clId="Web-{BC36D5BA-C1D9-899B-82D9-B75F357E52F0}" dt="2022-12-12T12:47:15.474" v="118"/>
          <ac:spMkLst>
            <pc:docMk/>
            <pc:sldMk cId="4108141524" sldId="264"/>
            <ac:spMk id="9" creationId="{C8060F3E-D881-8F7A-3335-CED9B0EC6247}"/>
          </ac:spMkLst>
        </pc:spChg>
        <pc:spChg chg="add mod">
          <ac:chgData name="Nicolas SAMELSON" userId="S::17288@ecam.be::dc3aeeb7-26d4-4629-85a9-4afac3bd4a96" providerId="AD" clId="Web-{BC36D5BA-C1D9-899B-82D9-B75F357E52F0}" dt="2022-12-12T12:47:39.600" v="119"/>
          <ac:spMkLst>
            <pc:docMk/>
            <pc:sldMk cId="4108141524" sldId="264"/>
            <ac:spMk id="10" creationId="{D6B6173E-4AF3-A223-E91A-0214D01F2FA8}"/>
          </ac:spMkLst>
        </pc:spChg>
        <pc:picChg chg="add del mod">
          <ac:chgData name="Nicolas SAMELSON" userId="S::17288@ecam.be::dc3aeeb7-26d4-4629-85a9-4afac3bd4a96" providerId="AD" clId="Web-{BC36D5BA-C1D9-899B-82D9-B75F357E52F0}" dt="2022-12-12T12:32:58.098" v="20"/>
          <ac:picMkLst>
            <pc:docMk/>
            <pc:sldMk cId="4108141524" sldId="264"/>
            <ac:picMk id="4" creationId="{45B615B5-B4DD-B5A3-8FE0-9EFD51C6D5ED}"/>
          </ac:picMkLst>
        </pc:picChg>
        <pc:picChg chg="mod">
          <ac:chgData name="Nicolas SAMELSON" userId="S::17288@ecam.be::dc3aeeb7-26d4-4629-85a9-4afac3bd4a96" providerId="AD" clId="Web-{BC36D5BA-C1D9-899B-82D9-B75F357E52F0}" dt="2022-12-12T12:37:48.546" v="35" actId="14100"/>
          <ac:picMkLst>
            <pc:docMk/>
            <pc:sldMk cId="4108141524" sldId="264"/>
            <ac:picMk id="5" creationId="{ED49C228-7262-20F4-0D52-A9FD2A8E89CD}"/>
          </ac:picMkLst>
        </pc:picChg>
        <pc:picChg chg="add del mod">
          <ac:chgData name="Nicolas SAMELSON" userId="S::17288@ecam.be::dc3aeeb7-26d4-4629-85a9-4afac3bd4a96" providerId="AD" clId="Web-{BC36D5BA-C1D9-899B-82D9-B75F357E52F0}" dt="2022-12-12T12:36:15.246" v="29"/>
          <ac:picMkLst>
            <pc:docMk/>
            <pc:sldMk cId="4108141524" sldId="264"/>
            <ac:picMk id="6" creationId="{996207A3-C3B1-21F6-722B-68E1364A800B}"/>
          </ac:picMkLst>
        </pc:picChg>
        <pc:picChg chg="add mod">
          <ac:chgData name="Nicolas SAMELSON" userId="S::17288@ecam.be::dc3aeeb7-26d4-4629-85a9-4afac3bd4a96" providerId="AD" clId="Web-{BC36D5BA-C1D9-899B-82D9-B75F357E52F0}" dt="2022-12-12T12:37:02.091" v="33" actId="1076"/>
          <ac:picMkLst>
            <pc:docMk/>
            <pc:sldMk cId="4108141524" sldId="264"/>
            <ac:picMk id="8" creationId="{E1A8AA13-590C-1935-BC12-543908A7F0BF}"/>
          </ac:picMkLst>
        </pc:picChg>
      </pc:sldChg>
      <pc:sldChg chg="addSp delSp modSp">
        <pc:chgData name="Nicolas SAMELSON" userId="S::17288@ecam.be::dc3aeeb7-26d4-4629-85a9-4afac3bd4a96" providerId="AD" clId="Web-{BC36D5BA-C1D9-899B-82D9-B75F357E52F0}" dt="2022-12-12T12:47:39.600" v="119"/>
        <pc:sldMkLst>
          <pc:docMk/>
          <pc:sldMk cId="117088423" sldId="265"/>
        </pc:sldMkLst>
        <pc:spChg chg="add del mod">
          <ac:chgData name="Nicolas SAMELSON" userId="S::17288@ecam.be::dc3aeeb7-26d4-4629-85a9-4afac3bd4a96" providerId="AD" clId="Web-{BC36D5BA-C1D9-899B-82D9-B75F357E52F0}" dt="2022-12-12T12:47:15.474" v="118"/>
          <ac:spMkLst>
            <pc:docMk/>
            <pc:sldMk cId="117088423" sldId="265"/>
            <ac:spMk id="43" creationId="{AB6D3D11-82D5-FDEE-598E-86EE9DA84D6E}"/>
          </ac:spMkLst>
        </pc:spChg>
        <pc:spChg chg="add mod">
          <ac:chgData name="Nicolas SAMELSON" userId="S::17288@ecam.be::dc3aeeb7-26d4-4629-85a9-4afac3bd4a96" providerId="AD" clId="Web-{BC36D5BA-C1D9-899B-82D9-B75F357E52F0}" dt="2022-12-12T12:47:39.600" v="119"/>
          <ac:spMkLst>
            <pc:docMk/>
            <pc:sldMk cId="117088423" sldId="265"/>
            <ac:spMk id="70" creationId="{FAD47090-1FA1-3241-9283-EC7831AD7D8E}"/>
          </ac:spMkLst>
        </pc:spChg>
      </pc:sldChg>
      <pc:sldChg chg="addSp delSp modSp">
        <pc:chgData name="Nicolas SAMELSON" userId="S::17288@ecam.be::dc3aeeb7-26d4-4629-85a9-4afac3bd4a96" providerId="AD" clId="Web-{BC36D5BA-C1D9-899B-82D9-B75F357E52F0}" dt="2022-12-12T12:47:39.600" v="119"/>
        <pc:sldMkLst>
          <pc:docMk/>
          <pc:sldMk cId="3153872066" sldId="266"/>
        </pc:sldMkLst>
        <pc:spChg chg="mod">
          <ac:chgData name="Nicolas SAMELSON" userId="S::17288@ecam.be::dc3aeeb7-26d4-4629-85a9-4afac3bd4a96" providerId="AD" clId="Web-{BC36D5BA-C1D9-899B-82D9-B75F357E52F0}" dt="2022-12-12T12:23:50.686" v="10" actId="20577"/>
          <ac:spMkLst>
            <pc:docMk/>
            <pc:sldMk cId="3153872066" sldId="266"/>
            <ac:spMk id="2" creationId="{E421E1BB-115B-F205-8408-E094967639BB}"/>
          </ac:spMkLst>
        </pc:spChg>
        <pc:spChg chg="add del mod">
          <ac:chgData name="Nicolas SAMELSON" userId="S::17288@ecam.be::dc3aeeb7-26d4-4629-85a9-4afac3bd4a96" providerId="AD" clId="Web-{BC36D5BA-C1D9-899B-82D9-B75F357E52F0}" dt="2022-12-12T12:47:15.474" v="118"/>
          <ac:spMkLst>
            <pc:docMk/>
            <pc:sldMk cId="3153872066" sldId="266"/>
            <ac:spMk id="3" creationId="{B7D14F6F-8787-8147-17E0-E341BC97BD87}"/>
          </ac:spMkLst>
        </pc:spChg>
        <pc:spChg chg="add mod">
          <ac:chgData name="Nicolas SAMELSON" userId="S::17288@ecam.be::dc3aeeb7-26d4-4629-85a9-4afac3bd4a96" providerId="AD" clId="Web-{BC36D5BA-C1D9-899B-82D9-B75F357E52F0}" dt="2022-12-12T12:47:39.600" v="119"/>
          <ac:spMkLst>
            <pc:docMk/>
            <pc:sldMk cId="3153872066" sldId="266"/>
            <ac:spMk id="4" creationId="{CB40EB31-3AF4-7D66-FEF9-B2E3BED486A2}"/>
          </ac:spMkLst>
        </pc:spChg>
      </pc:sldChg>
      <pc:sldChg chg="addSp delSp modSp">
        <pc:chgData name="Nicolas SAMELSON" userId="S::17288@ecam.be::dc3aeeb7-26d4-4629-85a9-4afac3bd4a96" providerId="AD" clId="Web-{BC36D5BA-C1D9-899B-82D9-B75F357E52F0}" dt="2022-12-12T12:47:39.600" v="119"/>
        <pc:sldMkLst>
          <pc:docMk/>
          <pc:sldMk cId="774469503" sldId="267"/>
        </pc:sldMkLst>
        <pc:spChg chg="add del mod">
          <ac:chgData name="Nicolas SAMELSON" userId="S::17288@ecam.be::dc3aeeb7-26d4-4629-85a9-4afac3bd4a96" providerId="AD" clId="Web-{BC36D5BA-C1D9-899B-82D9-B75F357E52F0}" dt="2022-12-12T12:47:15.474" v="118"/>
          <ac:spMkLst>
            <pc:docMk/>
            <pc:sldMk cId="774469503" sldId="267"/>
            <ac:spMk id="2" creationId="{1DE0029A-0133-983F-A2E3-56B345EBB3E6}"/>
          </ac:spMkLst>
        </pc:spChg>
        <pc:spChg chg="add mod">
          <ac:chgData name="Nicolas SAMELSON" userId="S::17288@ecam.be::dc3aeeb7-26d4-4629-85a9-4afac3bd4a96" providerId="AD" clId="Web-{BC36D5BA-C1D9-899B-82D9-B75F357E52F0}" dt="2022-12-12T12:47:39.600" v="119"/>
          <ac:spMkLst>
            <pc:docMk/>
            <pc:sldMk cId="774469503" sldId="267"/>
            <ac:spMk id="3" creationId="{6757200E-D548-6668-EA6D-341A09E68760}"/>
          </ac:spMkLst>
        </pc:spChg>
      </pc:sldChg>
      <pc:sldMasterChg chg="mod modSldLayout">
        <pc:chgData name="Nicolas SAMELSON" userId="S::17288@ecam.be::dc3aeeb7-26d4-4629-85a9-4afac3bd4a96" providerId="AD" clId="Web-{BC36D5BA-C1D9-899B-82D9-B75F357E52F0}" dt="2022-12-12T12:47:39.600" v="119"/>
        <pc:sldMasterMkLst>
          <pc:docMk/>
          <pc:sldMasterMk cId="807056896" sldId="2147483702"/>
        </pc:sldMasterMkLst>
        <pc:sldLayoutChg chg="mod">
          <pc:chgData name="Nicolas SAMELSON" userId="S::17288@ecam.be::dc3aeeb7-26d4-4629-85a9-4afac3bd4a96" providerId="AD" clId="Web-{BC36D5BA-C1D9-899B-82D9-B75F357E52F0}" dt="2022-12-12T12:47:39.600" v="119"/>
          <pc:sldLayoutMkLst>
            <pc:docMk/>
            <pc:sldMasterMk cId="807056896" sldId="2147483702"/>
            <pc:sldLayoutMk cId="1483630108" sldId="2147483703"/>
          </pc:sldLayoutMkLst>
        </pc:sldLayoutChg>
        <pc:sldLayoutChg chg="mod">
          <pc:chgData name="Nicolas SAMELSON" userId="S::17288@ecam.be::dc3aeeb7-26d4-4629-85a9-4afac3bd4a96" providerId="AD" clId="Web-{BC36D5BA-C1D9-899B-82D9-B75F357E52F0}" dt="2022-12-12T12:47:39.600" v="119"/>
          <pc:sldLayoutMkLst>
            <pc:docMk/>
            <pc:sldMasterMk cId="807056896" sldId="2147483702"/>
            <pc:sldLayoutMk cId="4234457818" sldId="2147483704"/>
          </pc:sldLayoutMkLst>
        </pc:sldLayoutChg>
        <pc:sldLayoutChg chg="mod">
          <pc:chgData name="Nicolas SAMELSON" userId="S::17288@ecam.be::dc3aeeb7-26d4-4629-85a9-4afac3bd4a96" providerId="AD" clId="Web-{BC36D5BA-C1D9-899B-82D9-B75F357E52F0}" dt="2022-12-12T12:47:39.600" v="119"/>
          <pc:sldLayoutMkLst>
            <pc:docMk/>
            <pc:sldMasterMk cId="807056896" sldId="2147483702"/>
            <pc:sldLayoutMk cId="2027535221" sldId="2147483705"/>
          </pc:sldLayoutMkLst>
        </pc:sldLayoutChg>
        <pc:sldLayoutChg chg="mod">
          <pc:chgData name="Nicolas SAMELSON" userId="S::17288@ecam.be::dc3aeeb7-26d4-4629-85a9-4afac3bd4a96" providerId="AD" clId="Web-{BC36D5BA-C1D9-899B-82D9-B75F357E52F0}" dt="2022-12-12T12:47:39.600" v="119"/>
          <pc:sldLayoutMkLst>
            <pc:docMk/>
            <pc:sldMasterMk cId="807056896" sldId="2147483702"/>
            <pc:sldLayoutMk cId="651411802" sldId="2147483706"/>
          </pc:sldLayoutMkLst>
        </pc:sldLayoutChg>
        <pc:sldLayoutChg chg="mod">
          <pc:chgData name="Nicolas SAMELSON" userId="S::17288@ecam.be::dc3aeeb7-26d4-4629-85a9-4afac3bd4a96" providerId="AD" clId="Web-{BC36D5BA-C1D9-899B-82D9-B75F357E52F0}" dt="2022-12-12T12:47:39.600" v="119"/>
          <pc:sldLayoutMkLst>
            <pc:docMk/>
            <pc:sldMasterMk cId="807056896" sldId="2147483702"/>
            <pc:sldLayoutMk cId="1965619510" sldId="2147483707"/>
          </pc:sldLayoutMkLst>
        </pc:sldLayoutChg>
        <pc:sldLayoutChg chg="mod">
          <pc:chgData name="Nicolas SAMELSON" userId="S::17288@ecam.be::dc3aeeb7-26d4-4629-85a9-4afac3bd4a96" providerId="AD" clId="Web-{BC36D5BA-C1D9-899B-82D9-B75F357E52F0}" dt="2022-12-12T12:47:39.600" v="119"/>
          <pc:sldLayoutMkLst>
            <pc:docMk/>
            <pc:sldMasterMk cId="807056896" sldId="2147483702"/>
            <pc:sldLayoutMk cId="3690594868" sldId="2147483708"/>
          </pc:sldLayoutMkLst>
        </pc:sldLayoutChg>
        <pc:sldLayoutChg chg="mod">
          <pc:chgData name="Nicolas SAMELSON" userId="S::17288@ecam.be::dc3aeeb7-26d4-4629-85a9-4afac3bd4a96" providerId="AD" clId="Web-{BC36D5BA-C1D9-899B-82D9-B75F357E52F0}" dt="2022-12-12T12:47:39.600" v="119"/>
          <pc:sldLayoutMkLst>
            <pc:docMk/>
            <pc:sldMasterMk cId="807056896" sldId="2147483702"/>
            <pc:sldLayoutMk cId="786339647" sldId="2147483709"/>
          </pc:sldLayoutMkLst>
        </pc:sldLayoutChg>
        <pc:sldLayoutChg chg="mod">
          <pc:chgData name="Nicolas SAMELSON" userId="S::17288@ecam.be::dc3aeeb7-26d4-4629-85a9-4afac3bd4a96" providerId="AD" clId="Web-{BC36D5BA-C1D9-899B-82D9-B75F357E52F0}" dt="2022-12-12T12:47:39.600" v="119"/>
          <pc:sldLayoutMkLst>
            <pc:docMk/>
            <pc:sldMasterMk cId="807056896" sldId="2147483702"/>
            <pc:sldLayoutMk cId="1060977273" sldId="2147483710"/>
          </pc:sldLayoutMkLst>
        </pc:sldLayoutChg>
        <pc:sldLayoutChg chg="mod">
          <pc:chgData name="Nicolas SAMELSON" userId="S::17288@ecam.be::dc3aeeb7-26d4-4629-85a9-4afac3bd4a96" providerId="AD" clId="Web-{BC36D5BA-C1D9-899B-82D9-B75F357E52F0}" dt="2022-12-12T12:47:39.600" v="119"/>
          <pc:sldLayoutMkLst>
            <pc:docMk/>
            <pc:sldMasterMk cId="807056896" sldId="2147483702"/>
            <pc:sldLayoutMk cId="3112298220" sldId="2147483711"/>
          </pc:sldLayoutMkLst>
        </pc:sldLayoutChg>
        <pc:sldLayoutChg chg="mod">
          <pc:chgData name="Nicolas SAMELSON" userId="S::17288@ecam.be::dc3aeeb7-26d4-4629-85a9-4afac3bd4a96" providerId="AD" clId="Web-{BC36D5BA-C1D9-899B-82D9-B75F357E52F0}" dt="2022-12-12T12:47:39.600" v="119"/>
          <pc:sldLayoutMkLst>
            <pc:docMk/>
            <pc:sldMasterMk cId="807056896" sldId="2147483702"/>
            <pc:sldLayoutMk cId="2661987110" sldId="2147483712"/>
          </pc:sldLayoutMkLst>
        </pc:sldLayoutChg>
        <pc:sldLayoutChg chg="mod">
          <pc:chgData name="Nicolas SAMELSON" userId="S::17288@ecam.be::dc3aeeb7-26d4-4629-85a9-4afac3bd4a96" providerId="AD" clId="Web-{BC36D5BA-C1D9-899B-82D9-B75F357E52F0}" dt="2022-12-12T12:47:39.600" v="119"/>
          <pc:sldLayoutMkLst>
            <pc:docMk/>
            <pc:sldMasterMk cId="807056896" sldId="2147483702"/>
            <pc:sldLayoutMk cId="62831560" sldId="2147483713"/>
          </pc:sldLayoutMkLst>
        </pc:sldLayoutChg>
        <pc:sldLayoutChg chg="mod">
          <pc:chgData name="Nicolas SAMELSON" userId="S::17288@ecam.be::dc3aeeb7-26d4-4629-85a9-4afac3bd4a96" providerId="AD" clId="Web-{BC36D5BA-C1D9-899B-82D9-B75F357E52F0}" dt="2022-12-12T12:47:39.600" v="119"/>
          <pc:sldLayoutMkLst>
            <pc:docMk/>
            <pc:sldMasterMk cId="807056896" sldId="2147483702"/>
            <pc:sldLayoutMk cId="1015490326" sldId="2147483714"/>
          </pc:sldLayoutMkLst>
        </pc:sldLayoutChg>
        <pc:sldLayoutChg chg="mod">
          <pc:chgData name="Nicolas SAMELSON" userId="S::17288@ecam.be::dc3aeeb7-26d4-4629-85a9-4afac3bd4a96" providerId="AD" clId="Web-{BC36D5BA-C1D9-899B-82D9-B75F357E52F0}" dt="2022-12-12T12:47:39.600" v="119"/>
          <pc:sldLayoutMkLst>
            <pc:docMk/>
            <pc:sldMasterMk cId="807056896" sldId="2147483702"/>
            <pc:sldLayoutMk cId="2180135659" sldId="2147483715"/>
          </pc:sldLayoutMkLst>
        </pc:sldLayoutChg>
        <pc:sldLayoutChg chg="mod">
          <pc:chgData name="Nicolas SAMELSON" userId="S::17288@ecam.be::dc3aeeb7-26d4-4629-85a9-4afac3bd4a96" providerId="AD" clId="Web-{BC36D5BA-C1D9-899B-82D9-B75F357E52F0}" dt="2022-12-12T12:47:39.600" v="119"/>
          <pc:sldLayoutMkLst>
            <pc:docMk/>
            <pc:sldMasterMk cId="807056896" sldId="2147483702"/>
            <pc:sldLayoutMk cId="2917272371" sldId="2147483716"/>
          </pc:sldLayoutMkLst>
        </pc:sldLayoutChg>
        <pc:sldLayoutChg chg="mod">
          <pc:chgData name="Nicolas SAMELSON" userId="S::17288@ecam.be::dc3aeeb7-26d4-4629-85a9-4afac3bd4a96" providerId="AD" clId="Web-{BC36D5BA-C1D9-899B-82D9-B75F357E52F0}" dt="2022-12-12T12:47:39.600" v="119"/>
          <pc:sldLayoutMkLst>
            <pc:docMk/>
            <pc:sldMasterMk cId="807056896" sldId="2147483702"/>
            <pc:sldLayoutMk cId="3413937870" sldId="2147483717"/>
          </pc:sldLayoutMkLst>
        </pc:sldLayoutChg>
        <pc:sldLayoutChg chg="mod">
          <pc:chgData name="Nicolas SAMELSON" userId="S::17288@ecam.be::dc3aeeb7-26d4-4629-85a9-4afac3bd4a96" providerId="AD" clId="Web-{BC36D5BA-C1D9-899B-82D9-B75F357E52F0}" dt="2022-12-12T12:47:39.600" v="119"/>
          <pc:sldLayoutMkLst>
            <pc:docMk/>
            <pc:sldMasterMk cId="807056896" sldId="2147483702"/>
            <pc:sldLayoutMk cId="271995454" sldId="2147483718"/>
          </pc:sldLayoutMkLst>
        </pc:sldLayoutChg>
        <pc:sldLayoutChg chg="mod">
          <pc:chgData name="Nicolas SAMELSON" userId="S::17288@ecam.be::dc3aeeb7-26d4-4629-85a9-4afac3bd4a96" providerId="AD" clId="Web-{BC36D5BA-C1D9-899B-82D9-B75F357E52F0}" dt="2022-12-12T12:47:39.600" v="119"/>
          <pc:sldLayoutMkLst>
            <pc:docMk/>
            <pc:sldMasterMk cId="807056896" sldId="2147483702"/>
            <pc:sldLayoutMk cId="1762477285" sldId="2147483719"/>
          </pc:sldLayoutMkLst>
        </pc:sldLayoutChg>
      </pc:sldMasterChg>
    </pc:docChg>
  </pc:docChgLst>
  <pc:docChgLst>
    <pc:chgData name="Emene ABAH" userId="S::17282@ecam.be::a4f8ef11-25cc-48c7-aa87-12f1b1dc7205" providerId="AD" clId="Web-{E6F6B40A-35B5-4D7D-9330-365ABE1EC7E5}"/>
    <pc:docChg chg="modSld">
      <pc:chgData name="Emene ABAH" userId="S::17282@ecam.be::a4f8ef11-25cc-48c7-aa87-12f1b1dc7205" providerId="AD" clId="Web-{E6F6B40A-35B5-4D7D-9330-365ABE1EC7E5}" dt="2022-12-12T11:04:37.285" v="1" actId="1076"/>
      <pc:docMkLst>
        <pc:docMk/>
      </pc:docMkLst>
      <pc:sldChg chg="modSp">
        <pc:chgData name="Emene ABAH" userId="S::17282@ecam.be::a4f8ef11-25cc-48c7-aa87-12f1b1dc7205" providerId="AD" clId="Web-{E6F6B40A-35B5-4D7D-9330-365ABE1EC7E5}" dt="2022-12-12T11:04:37.285" v="1" actId="1076"/>
        <pc:sldMkLst>
          <pc:docMk/>
          <pc:sldMk cId="3153872066" sldId="266"/>
        </pc:sldMkLst>
        <pc:picChg chg="mod">
          <ac:chgData name="Emene ABAH" userId="S::17282@ecam.be::a4f8ef11-25cc-48c7-aa87-12f1b1dc7205" providerId="AD" clId="Web-{E6F6B40A-35B5-4D7D-9330-365ABE1EC7E5}" dt="2022-12-12T11:04:37.285" v="1" actId="1076"/>
          <ac:picMkLst>
            <pc:docMk/>
            <pc:sldMk cId="3153872066" sldId="266"/>
            <ac:picMk id="19" creationId="{309E38BE-877B-B1A3-E424-2E633F2B417C}"/>
          </ac:picMkLst>
        </pc:picChg>
      </pc:sldChg>
    </pc:docChg>
  </pc:docChgLst>
  <pc:docChgLst>
    <pc:chgData name="Nicolas SAMELSON" userId="dc3aeeb7-26d4-4629-85a9-4afac3bd4a96" providerId="ADAL" clId="{9635F075-C038-459C-8110-83BFAFDDC149}"/>
    <pc:docChg chg="undo custSel modSld">
      <pc:chgData name="Nicolas SAMELSON" userId="dc3aeeb7-26d4-4629-85a9-4afac3bd4a96" providerId="ADAL" clId="{9635F075-C038-459C-8110-83BFAFDDC149}" dt="2022-12-11T11:48:12.848" v="414" actId="20577"/>
      <pc:docMkLst>
        <pc:docMk/>
      </pc:docMkLst>
      <pc:sldChg chg="addSp delSp modSp mod setBg">
        <pc:chgData name="Nicolas SAMELSON" userId="dc3aeeb7-26d4-4629-85a9-4afac3bd4a96" providerId="ADAL" clId="{9635F075-C038-459C-8110-83BFAFDDC149}" dt="2022-12-11T11:45:49.131" v="413" actId="26606"/>
        <pc:sldMkLst>
          <pc:docMk/>
          <pc:sldMk cId="2411852978" sldId="259"/>
        </pc:sldMkLst>
        <pc:spChg chg="mod">
          <ac:chgData name="Nicolas SAMELSON" userId="dc3aeeb7-26d4-4629-85a9-4afac3bd4a96" providerId="ADAL" clId="{9635F075-C038-459C-8110-83BFAFDDC149}" dt="2022-12-11T11:45:49.131" v="413" actId="26606"/>
          <ac:spMkLst>
            <pc:docMk/>
            <pc:sldMk cId="2411852978" sldId="259"/>
            <ac:spMk id="2" creationId="{73D31AAD-5DEB-45D3-7B93-2FFF381D1853}"/>
          </ac:spMkLst>
        </pc:spChg>
        <pc:graphicFrameChg chg="add mod modGraphic">
          <ac:chgData name="Nicolas SAMELSON" userId="dc3aeeb7-26d4-4629-85a9-4afac3bd4a96" providerId="ADAL" clId="{9635F075-C038-459C-8110-83BFAFDDC149}" dt="2022-12-11T11:45:49.131" v="413" actId="26606"/>
          <ac:graphicFrameMkLst>
            <pc:docMk/>
            <pc:sldMk cId="2411852978" sldId="259"/>
            <ac:graphicFrameMk id="4" creationId="{AF13AACA-EC21-A417-AA4D-C9B4156FE327}"/>
          </ac:graphicFrameMkLst>
        </pc:graphicFrameChg>
        <pc:picChg chg="add del">
          <ac:chgData name="Nicolas SAMELSON" userId="dc3aeeb7-26d4-4629-85a9-4afac3bd4a96" providerId="ADAL" clId="{9635F075-C038-459C-8110-83BFAFDDC149}" dt="2022-12-11T11:45:49.074" v="412" actId="26606"/>
          <ac:picMkLst>
            <pc:docMk/>
            <pc:sldMk cId="2411852978" sldId="259"/>
            <ac:picMk id="9" creationId="{A8D526D7-C782-4F65-A21F-A6B40D869B47}"/>
          </ac:picMkLst>
        </pc:picChg>
        <pc:picChg chg="add">
          <ac:chgData name="Nicolas SAMELSON" userId="dc3aeeb7-26d4-4629-85a9-4afac3bd4a96" providerId="ADAL" clId="{9635F075-C038-459C-8110-83BFAFDDC149}" dt="2022-12-11T11:45:49.131" v="413" actId="26606"/>
          <ac:picMkLst>
            <pc:docMk/>
            <pc:sldMk cId="2411852978" sldId="259"/>
            <ac:picMk id="11" creationId="{A8D526D7-C782-4F65-A21F-A6B40D869B47}"/>
          </ac:picMkLst>
        </pc:picChg>
      </pc:sldChg>
      <pc:sldChg chg="addSp delSp modSp mod addCm delCm modCm">
        <pc:chgData name="Nicolas SAMELSON" userId="dc3aeeb7-26d4-4629-85a9-4afac3bd4a96" providerId="ADAL" clId="{9635F075-C038-459C-8110-83BFAFDDC149}" dt="2022-12-11T11:48:12.848" v="414" actId="20577"/>
        <pc:sldMkLst>
          <pc:docMk/>
          <pc:sldMk cId="2064528581" sldId="260"/>
        </pc:sldMkLst>
        <pc:spChg chg="mod">
          <ac:chgData name="Nicolas SAMELSON" userId="dc3aeeb7-26d4-4629-85a9-4afac3bd4a96" providerId="ADAL" clId="{9635F075-C038-459C-8110-83BFAFDDC149}" dt="2022-12-11T11:28:06.946" v="243" actId="26606"/>
          <ac:spMkLst>
            <pc:docMk/>
            <pc:sldMk cId="2064528581" sldId="260"/>
            <ac:spMk id="2" creationId="{EADE69F3-5D90-254E-ACEB-781BBB183449}"/>
          </ac:spMkLst>
        </pc:spChg>
        <pc:spChg chg="mod ord">
          <ac:chgData name="Nicolas SAMELSON" userId="dc3aeeb7-26d4-4629-85a9-4afac3bd4a96" providerId="ADAL" clId="{9635F075-C038-459C-8110-83BFAFDDC149}" dt="2022-12-11T11:48:12.848" v="414" actId="20577"/>
          <ac:spMkLst>
            <pc:docMk/>
            <pc:sldMk cId="2064528581" sldId="260"/>
            <ac:spMk id="3" creationId="{FEE92ACF-59CC-8C5C-53C6-C18FC33AF316}"/>
          </ac:spMkLst>
        </pc:spChg>
        <pc:spChg chg="add del">
          <ac:chgData name="Nicolas SAMELSON" userId="dc3aeeb7-26d4-4629-85a9-4afac3bd4a96" providerId="ADAL" clId="{9635F075-C038-459C-8110-83BFAFDDC149}" dt="2022-12-11T11:28:05.533" v="240" actId="26606"/>
          <ac:spMkLst>
            <pc:docMk/>
            <pc:sldMk cId="2064528581" sldId="260"/>
            <ac:spMk id="19" creationId="{494843BA-DEF9-406F-8134-09F810F057BA}"/>
          </ac:spMkLst>
        </pc:spChg>
        <pc:spChg chg="add">
          <ac:chgData name="Nicolas SAMELSON" userId="dc3aeeb7-26d4-4629-85a9-4afac3bd4a96" providerId="ADAL" clId="{9635F075-C038-459C-8110-83BFAFDDC149}" dt="2022-12-11T11:28:06.946" v="243" actId="26606"/>
          <ac:spMkLst>
            <pc:docMk/>
            <pc:sldMk cId="2064528581" sldId="260"/>
            <ac:spMk id="23" creationId="{6F604543-815E-4A29-B3F3-AC4439D3A3E1}"/>
          </ac:spMkLst>
        </pc:spChg>
        <pc:picChg chg="mod modCrop">
          <ac:chgData name="Nicolas SAMELSON" userId="dc3aeeb7-26d4-4629-85a9-4afac3bd4a96" providerId="ADAL" clId="{9635F075-C038-459C-8110-83BFAFDDC149}" dt="2022-12-11T11:28:52.949" v="253" actId="732"/>
          <ac:picMkLst>
            <pc:docMk/>
            <pc:sldMk cId="2064528581" sldId="260"/>
            <ac:picMk id="5" creationId="{7519E9C3-657A-4995-CA3C-E218ECF5FC97}"/>
          </ac:picMkLst>
        </pc:picChg>
        <pc:picChg chg="add mod ord modCrop">
          <ac:chgData name="Nicolas SAMELSON" userId="dc3aeeb7-26d4-4629-85a9-4afac3bd4a96" providerId="ADAL" clId="{9635F075-C038-459C-8110-83BFAFDDC149}" dt="2022-12-11T11:29:17.009" v="257" actId="14100"/>
          <ac:picMkLst>
            <pc:docMk/>
            <pc:sldMk cId="2064528581" sldId="260"/>
            <ac:picMk id="6" creationId="{DFA33B32-79A4-63D7-F769-BEA0707B75DE}"/>
          </ac:picMkLst>
        </pc:picChg>
        <pc:picChg chg="add del">
          <ac:chgData name="Nicolas SAMELSON" userId="dc3aeeb7-26d4-4629-85a9-4afac3bd4a96" providerId="ADAL" clId="{9635F075-C038-459C-8110-83BFAFDDC149}" dt="2022-12-11T11:28:06.946" v="243" actId="26606"/>
          <ac:picMkLst>
            <pc:docMk/>
            <pc:sldMk cId="2064528581" sldId="260"/>
            <ac:picMk id="12" creationId="{C115FFBB-C8EA-4BA2-A5DD-FE37795051B2}"/>
          </ac:picMkLst>
        </pc:picChg>
        <pc:picChg chg="add del">
          <ac:chgData name="Nicolas SAMELSON" userId="dc3aeeb7-26d4-4629-85a9-4afac3bd4a96" providerId="ADAL" clId="{9635F075-C038-459C-8110-83BFAFDDC149}" dt="2022-12-11T11:28:05.533" v="240" actId="26606"/>
          <ac:picMkLst>
            <pc:docMk/>
            <pc:sldMk cId="2064528581" sldId="260"/>
            <ac:picMk id="17" creationId="{3571A55B-8C56-492F-B317-105830ECF92B}"/>
          </ac:picMkLst>
        </pc:picChg>
        <pc:picChg chg="add del">
          <ac:chgData name="Nicolas SAMELSON" userId="dc3aeeb7-26d4-4629-85a9-4afac3bd4a96" providerId="ADAL" clId="{9635F075-C038-459C-8110-83BFAFDDC149}" dt="2022-12-11T11:28:06.943" v="242" actId="26606"/>
          <ac:picMkLst>
            <pc:docMk/>
            <pc:sldMk cId="2064528581" sldId="260"/>
            <ac:picMk id="21" creationId="{7AA41F59-BAF0-4CFD-A9FA-ED4C838B5450}"/>
          </ac:picMkLst>
        </pc:picChg>
      </pc:sldChg>
      <pc:sldChg chg="addSp modSp mod">
        <pc:chgData name="Nicolas SAMELSON" userId="dc3aeeb7-26d4-4629-85a9-4afac3bd4a96" providerId="ADAL" clId="{9635F075-C038-459C-8110-83BFAFDDC149}" dt="2022-12-11T11:23:54.380" v="234" actId="20577"/>
        <pc:sldMkLst>
          <pc:docMk/>
          <pc:sldMk cId="3297211039" sldId="261"/>
        </pc:sldMkLst>
        <pc:spChg chg="mod">
          <ac:chgData name="Nicolas SAMELSON" userId="dc3aeeb7-26d4-4629-85a9-4afac3bd4a96" providerId="ADAL" clId="{9635F075-C038-459C-8110-83BFAFDDC149}" dt="2022-12-11T11:23:23.063" v="224" actId="14100"/>
          <ac:spMkLst>
            <pc:docMk/>
            <pc:sldMk cId="3297211039" sldId="261"/>
            <ac:spMk id="3" creationId="{12F65A00-4F22-BF25-6D74-77BCC4EA141D}"/>
          </ac:spMkLst>
        </pc:spChg>
        <pc:spChg chg="add mod">
          <ac:chgData name="Nicolas SAMELSON" userId="dc3aeeb7-26d4-4629-85a9-4afac3bd4a96" providerId="ADAL" clId="{9635F075-C038-459C-8110-83BFAFDDC149}" dt="2022-12-11T11:23:33.922" v="226" actId="1076"/>
          <ac:spMkLst>
            <pc:docMk/>
            <pc:sldMk cId="3297211039" sldId="261"/>
            <ac:spMk id="4" creationId="{F2E9A5BE-112E-E215-42EA-B5657FF2A1C6}"/>
          </ac:spMkLst>
        </pc:spChg>
        <pc:spChg chg="add mod">
          <ac:chgData name="Nicolas SAMELSON" userId="dc3aeeb7-26d4-4629-85a9-4afac3bd4a96" providerId="ADAL" clId="{9635F075-C038-459C-8110-83BFAFDDC149}" dt="2022-12-11T11:23:54.380" v="234" actId="20577"/>
          <ac:spMkLst>
            <pc:docMk/>
            <pc:sldMk cId="3297211039" sldId="261"/>
            <ac:spMk id="9" creationId="{54EA2489-8B48-8338-8E09-18CC80982AA1}"/>
          </ac:spMkLst>
        </pc:spChg>
        <pc:picChg chg="mod">
          <ac:chgData name="Nicolas SAMELSON" userId="dc3aeeb7-26d4-4629-85a9-4afac3bd4a96" providerId="ADAL" clId="{9635F075-C038-459C-8110-83BFAFDDC149}" dt="2022-12-11T11:21:27.468" v="217" actId="1076"/>
          <ac:picMkLst>
            <pc:docMk/>
            <pc:sldMk cId="3297211039" sldId="261"/>
            <ac:picMk id="5" creationId="{D8203E3F-DDA9-B234-6CA8-058CFADA2649}"/>
          </ac:picMkLst>
        </pc:picChg>
        <pc:picChg chg="mod">
          <ac:chgData name="Nicolas SAMELSON" userId="dc3aeeb7-26d4-4629-85a9-4afac3bd4a96" providerId="ADAL" clId="{9635F075-C038-459C-8110-83BFAFDDC149}" dt="2022-12-11T11:21:25.157" v="216" actId="1076"/>
          <ac:picMkLst>
            <pc:docMk/>
            <pc:sldMk cId="3297211039" sldId="261"/>
            <ac:picMk id="7" creationId="{3ABD3C41-2066-95DC-83E6-F379C865E238}"/>
          </ac:picMkLst>
        </pc:picChg>
        <pc:picChg chg="add mod">
          <ac:chgData name="Nicolas SAMELSON" userId="dc3aeeb7-26d4-4629-85a9-4afac3bd4a96" providerId="ADAL" clId="{9635F075-C038-459C-8110-83BFAFDDC149}" dt="2022-12-11T11:23:18.132" v="223" actId="14100"/>
          <ac:picMkLst>
            <pc:docMk/>
            <pc:sldMk cId="3297211039" sldId="261"/>
            <ac:picMk id="8" creationId="{2B333A2D-2C9D-E82C-41A7-CF1186F6E748}"/>
          </ac:picMkLst>
        </pc:picChg>
      </pc:sldChg>
      <pc:sldChg chg="addSp delSp modSp mod setBg setClrOvrMap">
        <pc:chgData name="Nicolas SAMELSON" userId="dc3aeeb7-26d4-4629-85a9-4afac3bd4a96" providerId="ADAL" clId="{9635F075-C038-459C-8110-83BFAFDDC149}" dt="2022-12-11T11:18:40.795" v="195" actId="20577"/>
        <pc:sldMkLst>
          <pc:docMk/>
          <pc:sldMk cId="3799082241" sldId="262"/>
        </pc:sldMkLst>
        <pc:spChg chg="mod">
          <ac:chgData name="Nicolas SAMELSON" userId="dc3aeeb7-26d4-4629-85a9-4afac3bd4a96" providerId="ADAL" clId="{9635F075-C038-459C-8110-83BFAFDDC149}" dt="2022-12-11T11:18:40.795" v="195" actId="20577"/>
          <ac:spMkLst>
            <pc:docMk/>
            <pc:sldMk cId="3799082241" sldId="262"/>
            <ac:spMk id="2" creationId="{228F7686-0305-0945-7B75-574494A50ECE}"/>
          </ac:spMkLst>
        </pc:spChg>
        <pc:spChg chg="mod">
          <ac:chgData name="Nicolas SAMELSON" userId="dc3aeeb7-26d4-4629-85a9-4afac3bd4a96" providerId="ADAL" clId="{9635F075-C038-459C-8110-83BFAFDDC149}" dt="2022-12-11T11:14:25.194" v="113" actId="27636"/>
          <ac:spMkLst>
            <pc:docMk/>
            <pc:sldMk cId="3799082241" sldId="262"/>
            <ac:spMk id="3" creationId="{645FAF27-6B1C-BB3A-D1B7-26E0AE06DA73}"/>
          </ac:spMkLst>
        </pc:spChg>
        <pc:spChg chg="add mod">
          <ac:chgData name="Nicolas SAMELSON" userId="dc3aeeb7-26d4-4629-85a9-4afac3bd4a96" providerId="ADAL" clId="{9635F075-C038-459C-8110-83BFAFDDC149}" dt="2022-12-11T11:18:31.655" v="194" actId="5793"/>
          <ac:spMkLst>
            <pc:docMk/>
            <pc:sldMk cId="3799082241" sldId="262"/>
            <ac:spMk id="6" creationId="{DA11EDAE-0E1B-64B5-D3A0-9225D1BA8139}"/>
          </ac:spMkLst>
        </pc:spChg>
        <pc:spChg chg="add del">
          <ac:chgData name="Nicolas SAMELSON" userId="dc3aeeb7-26d4-4629-85a9-4afac3bd4a96" providerId="ADAL" clId="{9635F075-C038-459C-8110-83BFAFDDC149}" dt="2022-12-11T11:10:49.408" v="3" actId="26606"/>
          <ac:spMkLst>
            <pc:docMk/>
            <pc:sldMk cId="3799082241" sldId="262"/>
            <ac:spMk id="10" creationId="{95CB840F-8E41-4CA5-B79B-25CC80AD234A}"/>
          </ac:spMkLst>
        </pc:spChg>
        <pc:spChg chg="add del">
          <ac:chgData name="Nicolas SAMELSON" userId="dc3aeeb7-26d4-4629-85a9-4afac3bd4a96" providerId="ADAL" clId="{9635F075-C038-459C-8110-83BFAFDDC149}" dt="2022-12-11T11:10:52.134" v="5" actId="26606"/>
          <ac:spMkLst>
            <pc:docMk/>
            <pc:sldMk cId="3799082241" sldId="262"/>
            <ac:spMk id="12" creationId="{0A22D114-11B7-46ED-94A9-18DC1C977BF4}"/>
          </ac:spMkLst>
        </pc:spChg>
        <pc:spChg chg="add del">
          <ac:chgData name="Nicolas SAMELSON" userId="dc3aeeb7-26d4-4629-85a9-4afac3bd4a96" providerId="ADAL" clId="{9635F075-C038-459C-8110-83BFAFDDC149}" dt="2022-12-11T11:10:53.235" v="7" actId="26606"/>
          <ac:spMkLst>
            <pc:docMk/>
            <pc:sldMk cId="3799082241" sldId="262"/>
            <ac:spMk id="14" creationId="{95CB840F-8E41-4CA5-B79B-25CC80AD234A}"/>
          </ac:spMkLst>
        </pc:spChg>
        <pc:spChg chg="add del">
          <ac:chgData name="Nicolas SAMELSON" userId="dc3aeeb7-26d4-4629-85a9-4afac3bd4a96" providerId="ADAL" clId="{9635F075-C038-459C-8110-83BFAFDDC149}" dt="2022-12-11T11:10:53.235" v="7" actId="26606"/>
          <ac:spMkLst>
            <pc:docMk/>
            <pc:sldMk cId="3799082241" sldId="262"/>
            <ac:spMk id="15" creationId="{BEF75C5D-2BA1-43DF-A7EA-02C7DEC122DF}"/>
          </ac:spMkLst>
        </pc:spChg>
        <pc:picChg chg="add del mod">
          <ac:chgData name="Nicolas SAMELSON" userId="dc3aeeb7-26d4-4629-85a9-4afac3bd4a96" providerId="ADAL" clId="{9635F075-C038-459C-8110-83BFAFDDC149}" dt="2022-12-11T11:11:19.895" v="14" actId="478"/>
          <ac:picMkLst>
            <pc:docMk/>
            <pc:sldMk cId="3799082241" sldId="262"/>
            <ac:picMk id="5" creationId="{D0FBE80B-E8CD-4FF5-FE1C-A314B2B1A779}"/>
          </ac:picMkLst>
        </pc:picChg>
        <pc:picChg chg="add del">
          <ac:chgData name="Nicolas SAMELSON" userId="dc3aeeb7-26d4-4629-85a9-4afac3bd4a96" providerId="ADAL" clId="{9635F075-C038-459C-8110-83BFAFDDC149}" dt="2022-12-11T11:10:57.915" v="11" actId="26606"/>
          <ac:picMkLst>
            <pc:docMk/>
            <pc:sldMk cId="3799082241" sldId="262"/>
            <ac:picMk id="7" creationId="{7AEE9CAC-347C-43C2-AE87-6BC5566E6068}"/>
          </ac:picMkLst>
        </pc:picChg>
      </pc:sldChg>
      <pc:sldChg chg="modSp mod">
        <pc:chgData name="Nicolas SAMELSON" userId="dc3aeeb7-26d4-4629-85a9-4afac3bd4a96" providerId="ADAL" clId="{9635F075-C038-459C-8110-83BFAFDDC149}" dt="2022-12-11T11:38:19.068" v="370" actId="20577"/>
        <pc:sldMkLst>
          <pc:docMk/>
          <pc:sldMk cId="4108141524" sldId="264"/>
        </pc:sldMkLst>
        <pc:spChg chg="mod">
          <ac:chgData name="Nicolas SAMELSON" userId="dc3aeeb7-26d4-4629-85a9-4afac3bd4a96" providerId="ADAL" clId="{9635F075-C038-459C-8110-83BFAFDDC149}" dt="2022-12-11T11:38:19.068" v="370" actId="20577"/>
          <ac:spMkLst>
            <pc:docMk/>
            <pc:sldMk cId="4108141524" sldId="264"/>
            <ac:spMk id="3" creationId="{4CBCF395-B8D2-5670-7FDF-2AF3BACAC3DE}"/>
          </ac:spMkLst>
        </pc:spChg>
      </pc:sldChg>
      <pc:sldChg chg="addSp delSp modSp mod setBg">
        <pc:chgData name="Nicolas SAMELSON" userId="dc3aeeb7-26d4-4629-85a9-4afac3bd4a96" providerId="ADAL" clId="{9635F075-C038-459C-8110-83BFAFDDC149}" dt="2022-12-11T11:45:18.985" v="410" actId="27957"/>
        <pc:sldMkLst>
          <pc:docMk/>
          <pc:sldMk cId="117088423" sldId="265"/>
        </pc:sldMkLst>
        <pc:spChg chg="mod">
          <ac:chgData name="Nicolas SAMELSON" userId="dc3aeeb7-26d4-4629-85a9-4afac3bd4a96" providerId="ADAL" clId="{9635F075-C038-459C-8110-83BFAFDDC149}" dt="2022-12-11T11:43:46.086" v="407" actId="26606"/>
          <ac:spMkLst>
            <pc:docMk/>
            <pc:sldMk cId="117088423" sldId="265"/>
            <ac:spMk id="2" creationId="{8334FD89-62DC-7761-D7E4-EFD5411B8FE3}"/>
          </ac:spMkLst>
        </pc:spChg>
        <pc:spChg chg="add del">
          <ac:chgData name="Nicolas SAMELSON" userId="dc3aeeb7-26d4-4629-85a9-4afac3bd4a96" providerId="ADAL" clId="{9635F075-C038-459C-8110-83BFAFDDC149}" dt="2022-12-11T11:43:46.109" v="408" actId="26606"/>
          <ac:spMkLst>
            <pc:docMk/>
            <pc:sldMk cId="117088423" sldId="265"/>
            <ac:spMk id="3" creationId="{013DDE59-2E79-A99C-A1B5-2FF283AE52D5}"/>
          </ac:spMkLst>
        </pc:spChg>
        <pc:graphicFrameChg chg="add del">
          <ac:chgData name="Nicolas SAMELSON" userId="dc3aeeb7-26d4-4629-85a9-4afac3bd4a96" providerId="ADAL" clId="{9635F075-C038-459C-8110-83BFAFDDC149}" dt="2022-12-11T11:43:46.086" v="407" actId="26606"/>
          <ac:graphicFrameMkLst>
            <pc:docMk/>
            <pc:sldMk cId="117088423" sldId="265"/>
            <ac:graphicFrameMk id="5" creationId="{51859F40-FC65-2DAD-A2F7-7E9A1471F6B1}"/>
          </ac:graphicFrameMkLst>
        </pc:graphicFrameChg>
        <pc:graphicFrameChg chg="add mod">
          <ac:chgData name="Nicolas SAMELSON" userId="dc3aeeb7-26d4-4629-85a9-4afac3bd4a96" providerId="ADAL" clId="{9635F075-C038-459C-8110-83BFAFDDC149}" dt="2022-12-11T11:45:18.985" v="410" actId="27957"/>
          <ac:graphicFrameMkLst>
            <pc:docMk/>
            <pc:sldMk cId="117088423" sldId="265"/>
            <ac:graphicFrameMk id="11" creationId="{AA39F3B0-849B-6CCD-1FBD-967E2C1CFFBD}"/>
          </ac:graphicFrameMkLst>
        </pc:graphicFrameChg>
        <pc:picChg chg="add del">
          <ac:chgData name="Nicolas SAMELSON" userId="dc3aeeb7-26d4-4629-85a9-4afac3bd4a96" providerId="ADAL" clId="{9635F075-C038-459C-8110-83BFAFDDC149}" dt="2022-12-11T11:43:46.086" v="407" actId="26606"/>
          <ac:picMkLst>
            <pc:docMk/>
            <pc:sldMk cId="117088423" sldId="265"/>
            <ac:picMk id="9" creationId="{A8D526D7-C782-4F65-A21F-A6B40D869B47}"/>
          </ac:picMkLst>
        </pc:picChg>
      </pc:sldChg>
      <pc:sldChg chg="addSp delSp modSp mod">
        <pc:chgData name="Nicolas SAMELSON" userId="dc3aeeb7-26d4-4629-85a9-4afac3bd4a96" providerId="ADAL" clId="{9635F075-C038-459C-8110-83BFAFDDC149}" dt="2022-12-11T11:42:08.484" v="405"/>
        <pc:sldMkLst>
          <pc:docMk/>
          <pc:sldMk cId="3153872066" sldId="266"/>
        </pc:sldMkLst>
        <pc:spChg chg="del">
          <ac:chgData name="Nicolas SAMELSON" userId="dc3aeeb7-26d4-4629-85a9-4afac3bd4a96" providerId="ADAL" clId="{9635F075-C038-459C-8110-83BFAFDDC149}" dt="2022-12-11T11:38:53.020" v="371"/>
          <ac:spMkLst>
            <pc:docMk/>
            <pc:sldMk cId="3153872066" sldId="266"/>
            <ac:spMk id="3" creationId="{933EB224-0F1D-18C8-E437-E2DEEFFF30FF}"/>
          </ac:spMkLst>
        </pc:spChg>
        <pc:spChg chg="add del mod">
          <ac:chgData name="Nicolas SAMELSON" userId="dc3aeeb7-26d4-4629-85a9-4afac3bd4a96" providerId="ADAL" clId="{9635F075-C038-459C-8110-83BFAFDDC149}" dt="2022-12-11T11:40:33.754" v="389"/>
          <ac:spMkLst>
            <pc:docMk/>
            <pc:sldMk cId="3153872066" sldId="266"/>
            <ac:spMk id="11" creationId="{EA460911-65FB-E116-9174-5BFB0E7D92DB}"/>
          </ac:spMkLst>
        </pc:spChg>
        <pc:spChg chg="add del mod">
          <ac:chgData name="Nicolas SAMELSON" userId="dc3aeeb7-26d4-4629-85a9-4afac3bd4a96" providerId="ADAL" clId="{9635F075-C038-459C-8110-83BFAFDDC149}" dt="2022-12-11T11:41:39.400" v="398"/>
          <ac:spMkLst>
            <pc:docMk/>
            <pc:sldMk cId="3153872066" sldId="266"/>
            <ac:spMk id="15" creationId="{CB425306-C2D1-EC58-0CB6-D61B3EABD638}"/>
          </ac:spMkLst>
        </pc:spChg>
        <pc:picChg chg="add del mod">
          <ac:chgData name="Nicolas SAMELSON" userId="dc3aeeb7-26d4-4629-85a9-4afac3bd4a96" providerId="ADAL" clId="{9635F075-C038-459C-8110-83BFAFDDC149}" dt="2022-12-11T11:39:45.489" v="387" actId="478"/>
          <ac:picMkLst>
            <pc:docMk/>
            <pc:sldMk cId="3153872066" sldId="266"/>
            <ac:picMk id="5" creationId="{C62C4345-D6DE-8764-F444-B6817700D76F}"/>
          </ac:picMkLst>
        </pc:picChg>
        <pc:picChg chg="add del mod">
          <ac:chgData name="Nicolas SAMELSON" userId="dc3aeeb7-26d4-4629-85a9-4afac3bd4a96" providerId="ADAL" clId="{9635F075-C038-459C-8110-83BFAFDDC149}" dt="2022-12-11T11:39:09.803" v="379" actId="478"/>
          <ac:picMkLst>
            <pc:docMk/>
            <pc:sldMk cId="3153872066" sldId="266"/>
            <ac:picMk id="7" creationId="{31828FBD-87B7-22BD-141E-52D1BBA9BB19}"/>
          </ac:picMkLst>
        </pc:picChg>
        <pc:picChg chg="add del mod">
          <ac:chgData name="Nicolas SAMELSON" userId="dc3aeeb7-26d4-4629-85a9-4afac3bd4a96" providerId="ADAL" clId="{9635F075-C038-459C-8110-83BFAFDDC149}" dt="2022-12-11T11:39:41.760" v="386" actId="478"/>
          <ac:picMkLst>
            <pc:docMk/>
            <pc:sldMk cId="3153872066" sldId="266"/>
            <ac:picMk id="9" creationId="{E341CB48-A2A4-BBD6-545C-5D9CA45CEC20}"/>
          </ac:picMkLst>
        </pc:picChg>
        <pc:picChg chg="add del mod">
          <ac:chgData name="Nicolas SAMELSON" userId="dc3aeeb7-26d4-4629-85a9-4afac3bd4a96" providerId="ADAL" clId="{9635F075-C038-459C-8110-83BFAFDDC149}" dt="2022-12-11T11:40:44.754" v="392" actId="478"/>
          <ac:picMkLst>
            <pc:docMk/>
            <pc:sldMk cId="3153872066" sldId="266"/>
            <ac:picMk id="13" creationId="{72165CFE-5E43-0293-C7BC-18B6579F7154}"/>
          </ac:picMkLst>
        </pc:picChg>
        <pc:picChg chg="add del mod">
          <ac:chgData name="Nicolas SAMELSON" userId="dc3aeeb7-26d4-4629-85a9-4afac3bd4a96" providerId="ADAL" clId="{9635F075-C038-459C-8110-83BFAFDDC149}" dt="2022-12-11T11:41:19.687" v="397"/>
          <ac:picMkLst>
            <pc:docMk/>
            <pc:sldMk cId="3153872066" sldId="266"/>
            <ac:picMk id="17" creationId="{A1572610-9CB1-3FC1-CA3C-9EEFDF342E4C}"/>
          </ac:picMkLst>
        </pc:picChg>
        <pc:picChg chg="add mod">
          <ac:chgData name="Nicolas SAMELSON" userId="dc3aeeb7-26d4-4629-85a9-4afac3bd4a96" providerId="ADAL" clId="{9635F075-C038-459C-8110-83BFAFDDC149}" dt="2022-12-11T11:41:40.053" v="400" actId="962"/>
          <ac:picMkLst>
            <pc:docMk/>
            <pc:sldMk cId="3153872066" sldId="266"/>
            <ac:picMk id="19" creationId="{309E38BE-877B-B1A3-E424-2E633F2B417C}"/>
          </ac:picMkLst>
        </pc:picChg>
        <pc:picChg chg="add del mod">
          <ac:chgData name="Nicolas SAMELSON" userId="dc3aeeb7-26d4-4629-85a9-4afac3bd4a96" providerId="ADAL" clId="{9635F075-C038-459C-8110-83BFAFDDC149}" dt="2022-12-11T11:42:08.484" v="405"/>
          <ac:picMkLst>
            <pc:docMk/>
            <pc:sldMk cId="3153872066" sldId="266"/>
            <ac:picMk id="21" creationId="{E1C2CB32-A91D-94C5-0E30-8022D1D4D3E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32EF8B-6BE0-49BA-A965-0DB87CA6278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AD62E6-8C5B-4579-AA5B-B21BE5958B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clients connect directly to the database  in the cloud and don’t have to go through the application’s server.</a:t>
          </a:r>
        </a:p>
      </dgm:t>
    </dgm:pt>
    <dgm:pt modelId="{17F6B235-44DF-4D0E-B2BB-640487D5C2F6}" type="parTrans" cxnId="{3710844A-4A33-4EC8-AFF6-95244F6DEC5C}">
      <dgm:prSet/>
      <dgm:spPr/>
      <dgm:t>
        <a:bodyPr/>
        <a:lstStyle/>
        <a:p>
          <a:endParaRPr lang="en-US"/>
        </a:p>
      </dgm:t>
    </dgm:pt>
    <dgm:pt modelId="{7B10AB2B-24F0-4FA6-BBEF-BD6E2D93001B}" type="sibTrans" cxnId="{3710844A-4A33-4EC8-AFF6-95244F6DEC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3F11AD-976E-4E33-9A3A-6AF202C550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Application is connected to firebase through web sockets.</a:t>
          </a:r>
        </a:p>
      </dgm:t>
    </dgm:pt>
    <dgm:pt modelId="{3A8366C2-63D6-4ADC-A634-F8650962A796}" type="parTrans" cxnId="{29BF7485-5DA5-4442-9E60-D5175C60C98F}">
      <dgm:prSet/>
      <dgm:spPr/>
      <dgm:t>
        <a:bodyPr/>
        <a:lstStyle/>
        <a:p>
          <a:endParaRPr lang="en-US"/>
        </a:p>
      </dgm:t>
    </dgm:pt>
    <dgm:pt modelId="{0CBFC51C-2D7A-4B22-904D-07B5DA4E8A36}" type="sibTrans" cxnId="{29BF7485-5DA5-4442-9E60-D5175C60C98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53E2B5-2940-4A09-94D5-3D0F8D3AAA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app just sends data to FireStore and it handles saving and syncing across all connected devices / sites.</a:t>
          </a:r>
        </a:p>
      </dgm:t>
    </dgm:pt>
    <dgm:pt modelId="{0DF70EA4-8CB9-45F3-A88B-B80E08250CB5}" type="parTrans" cxnId="{A0311386-06F5-4240-9EB0-FE60DA77A272}">
      <dgm:prSet/>
      <dgm:spPr/>
      <dgm:t>
        <a:bodyPr/>
        <a:lstStyle/>
        <a:p>
          <a:endParaRPr lang="en-US"/>
        </a:p>
      </dgm:t>
    </dgm:pt>
    <dgm:pt modelId="{7FA851E4-E560-417D-B7E4-DD5CEA16328F}" type="sibTrans" cxnId="{A0311386-06F5-4240-9EB0-FE60DA77A2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A4ECBD-C08A-44B4-B751-7F88DD5CC1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 data is synced through the single web socket connection.</a:t>
          </a:r>
        </a:p>
      </dgm:t>
    </dgm:pt>
    <dgm:pt modelId="{C5F68C39-2E01-4EBD-9B65-2893B827E5F0}" type="parTrans" cxnId="{672702B6-1997-486A-BF64-FC25859CA460}">
      <dgm:prSet/>
      <dgm:spPr/>
      <dgm:t>
        <a:bodyPr/>
        <a:lstStyle/>
        <a:p>
          <a:endParaRPr lang="en-US"/>
        </a:p>
      </dgm:t>
    </dgm:pt>
    <dgm:pt modelId="{CF5163C4-C2A9-4A3D-A87B-AB86C169C1C5}" type="sibTrans" cxnId="{672702B6-1997-486A-BF64-FC25859CA460}">
      <dgm:prSet/>
      <dgm:spPr/>
      <dgm:t>
        <a:bodyPr/>
        <a:lstStyle/>
        <a:p>
          <a:endParaRPr lang="en-US"/>
        </a:p>
      </dgm:t>
    </dgm:pt>
    <dgm:pt modelId="{0FB7B999-8D5E-40EB-9BF3-EE808C5C6F82}" type="pres">
      <dgm:prSet presAssocID="{0632EF8B-6BE0-49BA-A965-0DB87CA6278F}" presName="root" presStyleCnt="0">
        <dgm:presLayoutVars>
          <dgm:dir/>
          <dgm:resizeHandles val="exact"/>
        </dgm:presLayoutVars>
      </dgm:prSet>
      <dgm:spPr/>
    </dgm:pt>
    <dgm:pt modelId="{93908B3D-475A-4438-99CB-862492B18AC8}" type="pres">
      <dgm:prSet presAssocID="{0632EF8B-6BE0-49BA-A965-0DB87CA6278F}" presName="container" presStyleCnt="0">
        <dgm:presLayoutVars>
          <dgm:dir/>
          <dgm:resizeHandles val="exact"/>
        </dgm:presLayoutVars>
      </dgm:prSet>
      <dgm:spPr/>
    </dgm:pt>
    <dgm:pt modelId="{F8568892-B8DE-429B-B3A3-E99BC92F0A50}" type="pres">
      <dgm:prSet presAssocID="{A1AD62E6-8C5B-4579-AA5B-B21BE5958BD6}" presName="compNode" presStyleCnt="0"/>
      <dgm:spPr/>
    </dgm:pt>
    <dgm:pt modelId="{65C7AE7D-D366-49A7-A433-2D68A7DD077A}" type="pres">
      <dgm:prSet presAssocID="{A1AD62E6-8C5B-4579-AA5B-B21BE5958BD6}" presName="iconBgRect" presStyleLbl="bgShp" presStyleIdx="0" presStyleCnt="4"/>
      <dgm:spPr/>
    </dgm:pt>
    <dgm:pt modelId="{E2EA8078-8F87-434B-8FEA-19A4B9CAADDA}" type="pres">
      <dgm:prSet presAssocID="{A1AD62E6-8C5B-4579-AA5B-B21BE5958BD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0705339-FFEA-491D-AB27-1E92B1753202}" type="pres">
      <dgm:prSet presAssocID="{A1AD62E6-8C5B-4579-AA5B-B21BE5958BD6}" presName="spaceRect" presStyleCnt="0"/>
      <dgm:spPr/>
    </dgm:pt>
    <dgm:pt modelId="{9E1A1555-704E-4CF6-B0D3-FA25736E6F5B}" type="pres">
      <dgm:prSet presAssocID="{A1AD62E6-8C5B-4579-AA5B-B21BE5958BD6}" presName="textRect" presStyleLbl="revTx" presStyleIdx="0" presStyleCnt="4">
        <dgm:presLayoutVars>
          <dgm:chMax val="1"/>
          <dgm:chPref val="1"/>
        </dgm:presLayoutVars>
      </dgm:prSet>
      <dgm:spPr/>
    </dgm:pt>
    <dgm:pt modelId="{E33302E3-B81C-4F37-AA68-C841981B4C4B}" type="pres">
      <dgm:prSet presAssocID="{7B10AB2B-24F0-4FA6-BBEF-BD6E2D93001B}" presName="sibTrans" presStyleLbl="sibTrans2D1" presStyleIdx="0" presStyleCnt="0"/>
      <dgm:spPr/>
    </dgm:pt>
    <dgm:pt modelId="{831A32B9-9934-437B-8528-CBAB9002EDDE}" type="pres">
      <dgm:prSet presAssocID="{0C3F11AD-976E-4E33-9A3A-6AF202C55069}" presName="compNode" presStyleCnt="0"/>
      <dgm:spPr/>
    </dgm:pt>
    <dgm:pt modelId="{FF50C831-2E8E-4D80-A117-9CD5C1FAF6E3}" type="pres">
      <dgm:prSet presAssocID="{0C3F11AD-976E-4E33-9A3A-6AF202C55069}" presName="iconBgRect" presStyleLbl="bgShp" presStyleIdx="1" presStyleCnt="4"/>
      <dgm:spPr/>
    </dgm:pt>
    <dgm:pt modelId="{03E4EBFB-C1B0-495B-AEDA-08D429448643}" type="pres">
      <dgm:prSet presAssocID="{0C3F11AD-976E-4E33-9A3A-6AF202C550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945CFB53-95D4-4D9E-B2C1-20F4BF222BBA}" type="pres">
      <dgm:prSet presAssocID="{0C3F11AD-976E-4E33-9A3A-6AF202C55069}" presName="spaceRect" presStyleCnt="0"/>
      <dgm:spPr/>
    </dgm:pt>
    <dgm:pt modelId="{F756C665-D937-44BA-9079-12BF3604366B}" type="pres">
      <dgm:prSet presAssocID="{0C3F11AD-976E-4E33-9A3A-6AF202C55069}" presName="textRect" presStyleLbl="revTx" presStyleIdx="1" presStyleCnt="4">
        <dgm:presLayoutVars>
          <dgm:chMax val="1"/>
          <dgm:chPref val="1"/>
        </dgm:presLayoutVars>
      </dgm:prSet>
      <dgm:spPr/>
    </dgm:pt>
    <dgm:pt modelId="{157A1EC4-1A4B-41EC-9A85-95DC5134AEE7}" type="pres">
      <dgm:prSet presAssocID="{0CBFC51C-2D7A-4B22-904D-07B5DA4E8A36}" presName="sibTrans" presStyleLbl="sibTrans2D1" presStyleIdx="0" presStyleCnt="0"/>
      <dgm:spPr/>
    </dgm:pt>
    <dgm:pt modelId="{0C164A2C-9A38-4BAF-A034-CC8CF2E55EE5}" type="pres">
      <dgm:prSet presAssocID="{0C53E2B5-2940-4A09-94D5-3D0F8D3AAA05}" presName="compNode" presStyleCnt="0"/>
      <dgm:spPr/>
    </dgm:pt>
    <dgm:pt modelId="{9EBFE03B-AC85-4DBF-8418-128CA1600789}" type="pres">
      <dgm:prSet presAssocID="{0C53E2B5-2940-4A09-94D5-3D0F8D3AAA05}" presName="iconBgRect" presStyleLbl="bgShp" presStyleIdx="2" presStyleCnt="4"/>
      <dgm:spPr/>
    </dgm:pt>
    <dgm:pt modelId="{52A595A9-025B-4FF5-A34B-6A131479AE1D}" type="pres">
      <dgm:prSet presAssocID="{0C53E2B5-2940-4A09-94D5-3D0F8D3AAA0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5A5A211-F192-4716-A336-32B136ED0C8D}" type="pres">
      <dgm:prSet presAssocID="{0C53E2B5-2940-4A09-94D5-3D0F8D3AAA05}" presName="spaceRect" presStyleCnt="0"/>
      <dgm:spPr/>
    </dgm:pt>
    <dgm:pt modelId="{4A10067B-6AAE-486A-9AF5-D9A315F70B36}" type="pres">
      <dgm:prSet presAssocID="{0C53E2B5-2940-4A09-94D5-3D0F8D3AAA05}" presName="textRect" presStyleLbl="revTx" presStyleIdx="2" presStyleCnt="4">
        <dgm:presLayoutVars>
          <dgm:chMax val="1"/>
          <dgm:chPref val="1"/>
        </dgm:presLayoutVars>
      </dgm:prSet>
      <dgm:spPr/>
    </dgm:pt>
    <dgm:pt modelId="{0F06B966-A5D4-4822-BD1D-C4CC98D55C62}" type="pres">
      <dgm:prSet presAssocID="{7FA851E4-E560-417D-B7E4-DD5CEA16328F}" presName="sibTrans" presStyleLbl="sibTrans2D1" presStyleIdx="0" presStyleCnt="0"/>
      <dgm:spPr/>
    </dgm:pt>
    <dgm:pt modelId="{D3607A8F-6618-47B3-8F59-B1556431C668}" type="pres">
      <dgm:prSet presAssocID="{8BA4ECBD-C08A-44B4-B751-7F88DD5CC1F0}" presName="compNode" presStyleCnt="0"/>
      <dgm:spPr/>
    </dgm:pt>
    <dgm:pt modelId="{17F2048D-A227-47DC-A72C-5FDE1058E992}" type="pres">
      <dgm:prSet presAssocID="{8BA4ECBD-C08A-44B4-B751-7F88DD5CC1F0}" presName="iconBgRect" presStyleLbl="bgShp" presStyleIdx="3" presStyleCnt="4"/>
      <dgm:spPr/>
    </dgm:pt>
    <dgm:pt modelId="{788CA62E-3FE9-470F-BB40-1527A1D039CA}" type="pres">
      <dgm:prSet presAssocID="{8BA4ECBD-C08A-44B4-B751-7F88DD5CC1F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95DF5634-37D5-4F08-863C-5E08E66A2F72}" type="pres">
      <dgm:prSet presAssocID="{8BA4ECBD-C08A-44B4-B751-7F88DD5CC1F0}" presName="spaceRect" presStyleCnt="0"/>
      <dgm:spPr/>
    </dgm:pt>
    <dgm:pt modelId="{A72964CD-53B6-4E03-BFBB-7AD5CCFEEE36}" type="pres">
      <dgm:prSet presAssocID="{8BA4ECBD-C08A-44B4-B751-7F88DD5CC1F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92B4A07-4671-46F6-8F94-0571FD07ADB9}" type="presOf" srcId="{0C3F11AD-976E-4E33-9A3A-6AF202C55069}" destId="{F756C665-D937-44BA-9079-12BF3604366B}" srcOrd="0" destOrd="0" presId="urn:microsoft.com/office/officeart/2018/2/layout/IconCircleList"/>
    <dgm:cxn modelId="{6FC39222-1AC2-45C5-B768-EDE2282E8592}" type="presOf" srcId="{7FA851E4-E560-417D-B7E4-DD5CEA16328F}" destId="{0F06B966-A5D4-4822-BD1D-C4CC98D55C62}" srcOrd="0" destOrd="0" presId="urn:microsoft.com/office/officeart/2018/2/layout/IconCircleList"/>
    <dgm:cxn modelId="{2037EB25-1ADF-414B-8307-B52B2D9884E3}" type="presOf" srcId="{A1AD62E6-8C5B-4579-AA5B-B21BE5958BD6}" destId="{9E1A1555-704E-4CF6-B0D3-FA25736E6F5B}" srcOrd="0" destOrd="0" presId="urn:microsoft.com/office/officeart/2018/2/layout/IconCircleList"/>
    <dgm:cxn modelId="{A02C6864-16CC-46BC-AEAC-2779138B8DBC}" type="presOf" srcId="{0CBFC51C-2D7A-4B22-904D-07B5DA4E8A36}" destId="{157A1EC4-1A4B-41EC-9A85-95DC5134AEE7}" srcOrd="0" destOrd="0" presId="urn:microsoft.com/office/officeart/2018/2/layout/IconCircleList"/>
    <dgm:cxn modelId="{3710844A-4A33-4EC8-AFF6-95244F6DEC5C}" srcId="{0632EF8B-6BE0-49BA-A965-0DB87CA6278F}" destId="{A1AD62E6-8C5B-4579-AA5B-B21BE5958BD6}" srcOrd="0" destOrd="0" parTransId="{17F6B235-44DF-4D0E-B2BB-640487D5C2F6}" sibTransId="{7B10AB2B-24F0-4FA6-BBEF-BD6E2D93001B}"/>
    <dgm:cxn modelId="{E1220C77-51F1-402F-AE8B-2904BC6E8F38}" type="presOf" srcId="{7B10AB2B-24F0-4FA6-BBEF-BD6E2D93001B}" destId="{E33302E3-B81C-4F37-AA68-C841981B4C4B}" srcOrd="0" destOrd="0" presId="urn:microsoft.com/office/officeart/2018/2/layout/IconCircleList"/>
    <dgm:cxn modelId="{A3CED07E-79CC-4FFA-89DF-06D09DC3B32B}" type="presOf" srcId="{0632EF8B-6BE0-49BA-A965-0DB87CA6278F}" destId="{0FB7B999-8D5E-40EB-9BF3-EE808C5C6F82}" srcOrd="0" destOrd="0" presId="urn:microsoft.com/office/officeart/2018/2/layout/IconCircleList"/>
    <dgm:cxn modelId="{29BF7485-5DA5-4442-9E60-D5175C60C98F}" srcId="{0632EF8B-6BE0-49BA-A965-0DB87CA6278F}" destId="{0C3F11AD-976E-4E33-9A3A-6AF202C55069}" srcOrd="1" destOrd="0" parTransId="{3A8366C2-63D6-4ADC-A634-F8650962A796}" sibTransId="{0CBFC51C-2D7A-4B22-904D-07B5DA4E8A36}"/>
    <dgm:cxn modelId="{A0311386-06F5-4240-9EB0-FE60DA77A272}" srcId="{0632EF8B-6BE0-49BA-A965-0DB87CA6278F}" destId="{0C53E2B5-2940-4A09-94D5-3D0F8D3AAA05}" srcOrd="2" destOrd="0" parTransId="{0DF70EA4-8CB9-45F3-A88B-B80E08250CB5}" sibTransId="{7FA851E4-E560-417D-B7E4-DD5CEA16328F}"/>
    <dgm:cxn modelId="{672702B6-1997-486A-BF64-FC25859CA460}" srcId="{0632EF8B-6BE0-49BA-A965-0DB87CA6278F}" destId="{8BA4ECBD-C08A-44B4-B751-7F88DD5CC1F0}" srcOrd="3" destOrd="0" parTransId="{C5F68C39-2E01-4EBD-9B65-2893B827E5F0}" sibTransId="{CF5163C4-C2A9-4A3D-A87B-AB86C169C1C5}"/>
    <dgm:cxn modelId="{66B184DD-0BF0-4843-9C30-59AE687C804F}" type="presOf" srcId="{0C53E2B5-2940-4A09-94D5-3D0F8D3AAA05}" destId="{4A10067B-6AAE-486A-9AF5-D9A315F70B36}" srcOrd="0" destOrd="0" presId="urn:microsoft.com/office/officeart/2018/2/layout/IconCircleList"/>
    <dgm:cxn modelId="{A62D2FE5-07EC-4BCD-B4A9-B8614AABDFD9}" type="presOf" srcId="{8BA4ECBD-C08A-44B4-B751-7F88DD5CC1F0}" destId="{A72964CD-53B6-4E03-BFBB-7AD5CCFEEE36}" srcOrd="0" destOrd="0" presId="urn:microsoft.com/office/officeart/2018/2/layout/IconCircleList"/>
    <dgm:cxn modelId="{F6573B00-1943-4D5D-A6EF-3AA6120067FE}" type="presParOf" srcId="{0FB7B999-8D5E-40EB-9BF3-EE808C5C6F82}" destId="{93908B3D-475A-4438-99CB-862492B18AC8}" srcOrd="0" destOrd="0" presId="urn:microsoft.com/office/officeart/2018/2/layout/IconCircleList"/>
    <dgm:cxn modelId="{2C020CA7-6E4E-4FA0-82DE-FE224129B7A4}" type="presParOf" srcId="{93908B3D-475A-4438-99CB-862492B18AC8}" destId="{F8568892-B8DE-429B-B3A3-E99BC92F0A50}" srcOrd="0" destOrd="0" presId="urn:microsoft.com/office/officeart/2018/2/layout/IconCircleList"/>
    <dgm:cxn modelId="{FE55C344-42EB-46E0-A06F-4C62BAB3E0FC}" type="presParOf" srcId="{F8568892-B8DE-429B-B3A3-E99BC92F0A50}" destId="{65C7AE7D-D366-49A7-A433-2D68A7DD077A}" srcOrd="0" destOrd="0" presId="urn:microsoft.com/office/officeart/2018/2/layout/IconCircleList"/>
    <dgm:cxn modelId="{C720B10B-C54F-4BB2-A5BC-BD6EAC05F189}" type="presParOf" srcId="{F8568892-B8DE-429B-B3A3-E99BC92F0A50}" destId="{E2EA8078-8F87-434B-8FEA-19A4B9CAADDA}" srcOrd="1" destOrd="0" presId="urn:microsoft.com/office/officeart/2018/2/layout/IconCircleList"/>
    <dgm:cxn modelId="{A943D85B-2D2A-46FB-A432-18DAA3234DF0}" type="presParOf" srcId="{F8568892-B8DE-429B-B3A3-E99BC92F0A50}" destId="{D0705339-FFEA-491D-AB27-1E92B1753202}" srcOrd="2" destOrd="0" presId="urn:microsoft.com/office/officeart/2018/2/layout/IconCircleList"/>
    <dgm:cxn modelId="{AA41E0E4-5EF7-49A5-BFD9-3D1D1C949100}" type="presParOf" srcId="{F8568892-B8DE-429B-B3A3-E99BC92F0A50}" destId="{9E1A1555-704E-4CF6-B0D3-FA25736E6F5B}" srcOrd="3" destOrd="0" presId="urn:microsoft.com/office/officeart/2018/2/layout/IconCircleList"/>
    <dgm:cxn modelId="{4B0E18FB-2C0D-442B-9F40-0F6FC8844397}" type="presParOf" srcId="{93908B3D-475A-4438-99CB-862492B18AC8}" destId="{E33302E3-B81C-4F37-AA68-C841981B4C4B}" srcOrd="1" destOrd="0" presId="urn:microsoft.com/office/officeart/2018/2/layout/IconCircleList"/>
    <dgm:cxn modelId="{17998472-E2F9-412C-AA85-D50A5D76D808}" type="presParOf" srcId="{93908B3D-475A-4438-99CB-862492B18AC8}" destId="{831A32B9-9934-437B-8528-CBAB9002EDDE}" srcOrd="2" destOrd="0" presId="urn:microsoft.com/office/officeart/2018/2/layout/IconCircleList"/>
    <dgm:cxn modelId="{CE123E82-7E96-4823-9412-16E1D572FB7E}" type="presParOf" srcId="{831A32B9-9934-437B-8528-CBAB9002EDDE}" destId="{FF50C831-2E8E-4D80-A117-9CD5C1FAF6E3}" srcOrd="0" destOrd="0" presId="urn:microsoft.com/office/officeart/2018/2/layout/IconCircleList"/>
    <dgm:cxn modelId="{DF9CD06A-89E9-4043-9796-3B07BA5399A1}" type="presParOf" srcId="{831A32B9-9934-437B-8528-CBAB9002EDDE}" destId="{03E4EBFB-C1B0-495B-AEDA-08D429448643}" srcOrd="1" destOrd="0" presId="urn:microsoft.com/office/officeart/2018/2/layout/IconCircleList"/>
    <dgm:cxn modelId="{467F2705-FB2B-46CC-BFB0-FC0337B9F845}" type="presParOf" srcId="{831A32B9-9934-437B-8528-CBAB9002EDDE}" destId="{945CFB53-95D4-4D9E-B2C1-20F4BF222BBA}" srcOrd="2" destOrd="0" presId="urn:microsoft.com/office/officeart/2018/2/layout/IconCircleList"/>
    <dgm:cxn modelId="{D4C69D50-54F4-470D-B00B-D44FF25919CE}" type="presParOf" srcId="{831A32B9-9934-437B-8528-CBAB9002EDDE}" destId="{F756C665-D937-44BA-9079-12BF3604366B}" srcOrd="3" destOrd="0" presId="urn:microsoft.com/office/officeart/2018/2/layout/IconCircleList"/>
    <dgm:cxn modelId="{C7D57D55-DE80-4567-9169-DC28442FE73D}" type="presParOf" srcId="{93908B3D-475A-4438-99CB-862492B18AC8}" destId="{157A1EC4-1A4B-41EC-9A85-95DC5134AEE7}" srcOrd="3" destOrd="0" presId="urn:microsoft.com/office/officeart/2018/2/layout/IconCircleList"/>
    <dgm:cxn modelId="{7E0D5CB2-47DB-4588-B500-7256C4FD57A8}" type="presParOf" srcId="{93908B3D-475A-4438-99CB-862492B18AC8}" destId="{0C164A2C-9A38-4BAF-A034-CC8CF2E55EE5}" srcOrd="4" destOrd="0" presId="urn:microsoft.com/office/officeart/2018/2/layout/IconCircleList"/>
    <dgm:cxn modelId="{8A4A9095-4150-46DF-83C0-1053446759FE}" type="presParOf" srcId="{0C164A2C-9A38-4BAF-A034-CC8CF2E55EE5}" destId="{9EBFE03B-AC85-4DBF-8418-128CA1600789}" srcOrd="0" destOrd="0" presId="urn:microsoft.com/office/officeart/2018/2/layout/IconCircleList"/>
    <dgm:cxn modelId="{1D60174E-DB57-4D9C-998A-645695DBE889}" type="presParOf" srcId="{0C164A2C-9A38-4BAF-A034-CC8CF2E55EE5}" destId="{52A595A9-025B-4FF5-A34B-6A131479AE1D}" srcOrd="1" destOrd="0" presId="urn:microsoft.com/office/officeart/2018/2/layout/IconCircleList"/>
    <dgm:cxn modelId="{06B44F1E-B332-443E-AF1C-DE47CC135E56}" type="presParOf" srcId="{0C164A2C-9A38-4BAF-A034-CC8CF2E55EE5}" destId="{F5A5A211-F192-4716-A336-32B136ED0C8D}" srcOrd="2" destOrd="0" presId="urn:microsoft.com/office/officeart/2018/2/layout/IconCircleList"/>
    <dgm:cxn modelId="{11510E7E-970C-42EE-B23A-7DBCF85A6FCC}" type="presParOf" srcId="{0C164A2C-9A38-4BAF-A034-CC8CF2E55EE5}" destId="{4A10067B-6AAE-486A-9AF5-D9A315F70B36}" srcOrd="3" destOrd="0" presId="urn:microsoft.com/office/officeart/2018/2/layout/IconCircleList"/>
    <dgm:cxn modelId="{042B3DF1-EBEE-4CF1-A759-85EE35AFF4D0}" type="presParOf" srcId="{93908B3D-475A-4438-99CB-862492B18AC8}" destId="{0F06B966-A5D4-4822-BD1D-C4CC98D55C62}" srcOrd="5" destOrd="0" presId="urn:microsoft.com/office/officeart/2018/2/layout/IconCircleList"/>
    <dgm:cxn modelId="{E4714DAC-9184-4917-8F22-57158B92E5E1}" type="presParOf" srcId="{93908B3D-475A-4438-99CB-862492B18AC8}" destId="{D3607A8F-6618-47B3-8F59-B1556431C668}" srcOrd="6" destOrd="0" presId="urn:microsoft.com/office/officeart/2018/2/layout/IconCircleList"/>
    <dgm:cxn modelId="{A8773924-CC48-4742-B852-29EAC396B7E9}" type="presParOf" srcId="{D3607A8F-6618-47B3-8F59-B1556431C668}" destId="{17F2048D-A227-47DC-A72C-5FDE1058E992}" srcOrd="0" destOrd="0" presId="urn:microsoft.com/office/officeart/2018/2/layout/IconCircleList"/>
    <dgm:cxn modelId="{22C3E23F-DC18-49EF-AF4F-61E9A0584D72}" type="presParOf" srcId="{D3607A8F-6618-47B3-8F59-B1556431C668}" destId="{788CA62E-3FE9-470F-BB40-1527A1D039CA}" srcOrd="1" destOrd="0" presId="urn:microsoft.com/office/officeart/2018/2/layout/IconCircleList"/>
    <dgm:cxn modelId="{62596EA1-D307-45A3-8D3F-0CC14084E2DE}" type="presParOf" srcId="{D3607A8F-6618-47B3-8F59-B1556431C668}" destId="{95DF5634-37D5-4F08-863C-5E08E66A2F72}" srcOrd="2" destOrd="0" presId="urn:microsoft.com/office/officeart/2018/2/layout/IconCircleList"/>
    <dgm:cxn modelId="{E48246F7-B722-4329-9699-CB1EA41D161C}" type="presParOf" srcId="{D3607A8F-6618-47B3-8F59-B1556431C668}" destId="{A72964CD-53B6-4E03-BFBB-7AD5CCFEEE3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7AE7D-D366-49A7-A433-2D68A7DD077A}">
      <dsp:nvSpPr>
        <dsp:cNvPr id="0" name=""/>
        <dsp:cNvSpPr/>
      </dsp:nvSpPr>
      <dsp:spPr>
        <a:xfrm>
          <a:off x="184898" y="362627"/>
          <a:ext cx="1321754" cy="13217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A8078-8F87-434B-8FEA-19A4B9CAADDA}">
      <dsp:nvSpPr>
        <dsp:cNvPr id="0" name=""/>
        <dsp:cNvSpPr/>
      </dsp:nvSpPr>
      <dsp:spPr>
        <a:xfrm>
          <a:off x="462467" y="640195"/>
          <a:ext cx="766617" cy="766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A1555-704E-4CF6-B0D3-FA25736E6F5B}">
      <dsp:nvSpPr>
        <dsp:cNvPr id="0" name=""/>
        <dsp:cNvSpPr/>
      </dsp:nvSpPr>
      <dsp:spPr>
        <a:xfrm>
          <a:off x="1789885" y="362627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clients connect directly to the database  in the cloud and don’t have to go through the application’s server.</a:t>
          </a:r>
        </a:p>
      </dsp:txBody>
      <dsp:txXfrm>
        <a:off x="1789885" y="362627"/>
        <a:ext cx="3115563" cy="1321754"/>
      </dsp:txXfrm>
    </dsp:sp>
    <dsp:sp modelId="{FF50C831-2E8E-4D80-A117-9CD5C1FAF6E3}">
      <dsp:nvSpPr>
        <dsp:cNvPr id="0" name=""/>
        <dsp:cNvSpPr/>
      </dsp:nvSpPr>
      <dsp:spPr>
        <a:xfrm>
          <a:off x="5448312" y="362627"/>
          <a:ext cx="1321754" cy="13217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4EBFB-C1B0-495B-AEDA-08D429448643}">
      <dsp:nvSpPr>
        <dsp:cNvPr id="0" name=""/>
        <dsp:cNvSpPr/>
      </dsp:nvSpPr>
      <dsp:spPr>
        <a:xfrm>
          <a:off x="5725881" y="640195"/>
          <a:ext cx="766617" cy="766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6C665-D937-44BA-9079-12BF3604366B}">
      <dsp:nvSpPr>
        <dsp:cNvPr id="0" name=""/>
        <dsp:cNvSpPr/>
      </dsp:nvSpPr>
      <dsp:spPr>
        <a:xfrm>
          <a:off x="7053299" y="362627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Application is connected to firebase through web sockets.</a:t>
          </a:r>
        </a:p>
      </dsp:txBody>
      <dsp:txXfrm>
        <a:off x="7053299" y="362627"/>
        <a:ext cx="3115563" cy="1321754"/>
      </dsp:txXfrm>
    </dsp:sp>
    <dsp:sp modelId="{9EBFE03B-AC85-4DBF-8418-128CA1600789}">
      <dsp:nvSpPr>
        <dsp:cNvPr id="0" name=""/>
        <dsp:cNvSpPr/>
      </dsp:nvSpPr>
      <dsp:spPr>
        <a:xfrm>
          <a:off x="184898" y="2374369"/>
          <a:ext cx="1321754" cy="13217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595A9-025B-4FF5-A34B-6A131479AE1D}">
      <dsp:nvSpPr>
        <dsp:cNvPr id="0" name=""/>
        <dsp:cNvSpPr/>
      </dsp:nvSpPr>
      <dsp:spPr>
        <a:xfrm>
          <a:off x="462467" y="2651937"/>
          <a:ext cx="766617" cy="7666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0067B-6AAE-486A-9AF5-D9A315F70B36}">
      <dsp:nvSpPr>
        <dsp:cNvPr id="0" name=""/>
        <dsp:cNvSpPr/>
      </dsp:nvSpPr>
      <dsp:spPr>
        <a:xfrm>
          <a:off x="1789885" y="2374369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app just sends data to FireStore and it handles saving and syncing across all connected devices / sites.</a:t>
          </a:r>
        </a:p>
      </dsp:txBody>
      <dsp:txXfrm>
        <a:off x="1789885" y="2374369"/>
        <a:ext cx="3115563" cy="1321754"/>
      </dsp:txXfrm>
    </dsp:sp>
    <dsp:sp modelId="{17F2048D-A227-47DC-A72C-5FDE1058E992}">
      <dsp:nvSpPr>
        <dsp:cNvPr id="0" name=""/>
        <dsp:cNvSpPr/>
      </dsp:nvSpPr>
      <dsp:spPr>
        <a:xfrm>
          <a:off x="5448312" y="2374369"/>
          <a:ext cx="1321754" cy="13217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CA62E-3FE9-470F-BB40-1527A1D039CA}">
      <dsp:nvSpPr>
        <dsp:cNvPr id="0" name=""/>
        <dsp:cNvSpPr/>
      </dsp:nvSpPr>
      <dsp:spPr>
        <a:xfrm>
          <a:off x="5725881" y="2651937"/>
          <a:ext cx="766617" cy="7666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964CD-53B6-4E03-BFBB-7AD5CCFEEE36}">
      <dsp:nvSpPr>
        <dsp:cNvPr id="0" name=""/>
        <dsp:cNvSpPr/>
      </dsp:nvSpPr>
      <dsp:spPr>
        <a:xfrm>
          <a:off x="7053299" y="2374369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All data is synced through the single web socket connection.</a:t>
          </a:r>
        </a:p>
      </dsp:txBody>
      <dsp:txXfrm>
        <a:off x="7053299" y="2374369"/>
        <a:ext cx="3115563" cy="1321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CEA01-431E-49B5-9087-CE842652A1D4}" type="datetimeFigureOut"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13BF0-C16A-46C1-B79C-B346C9F84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7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Example of a document with its fields. </a:t>
            </a:r>
          </a:p>
          <a:p>
            <a:r>
              <a:rPr lang="en-US">
                <a:cs typeface="Calibri"/>
              </a:rPr>
              <a:t>As it is a NoSQL database, fields can differ between documents. For example, in some event documents, we do not have the location or description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13BF0-C16A-46C1-B79C-B346C9F84C29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2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 firebase platform includes a lot of features, and we will present you 3 of those.</a:t>
            </a:r>
          </a:p>
          <a:p>
            <a:r>
              <a:rPr lang="en-US">
                <a:cs typeface="Calibri"/>
              </a:rPr>
              <a:t>The first one is Storage, used to upload files like images for example …</a:t>
            </a:r>
          </a:p>
          <a:p>
            <a:r>
              <a:rPr lang="en-US">
                <a:cs typeface="Calibri"/>
              </a:rPr>
              <a:t>Then we have the possibility to add extensions …</a:t>
            </a:r>
          </a:p>
          <a:p>
            <a:r>
              <a:rPr lang="en-US">
                <a:cs typeface="Calibri"/>
              </a:rPr>
              <a:t>- ability to Shorten </a:t>
            </a:r>
            <a:r>
              <a:rPr lang="en-US" err="1">
                <a:cs typeface="Calibri"/>
              </a:rPr>
              <a:t>urls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triggering emails when a specific document has been added</a:t>
            </a:r>
          </a:p>
          <a:p>
            <a:r>
              <a:rPr lang="en-US">
                <a:cs typeface="Calibri"/>
              </a:rPr>
              <a:t>- or even adding payment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13BF0-C16A-46C1-B79C-B346C9F84C29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32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And last but not least, Firebase includes an AUTH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13BF0-C16A-46C1-B79C-B346C9F84C29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3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1BE7-5DB0-450D-BDF5-FA39BA76FF0C}" type="datetimeFigureOut">
              <a:rPr lang="fr-BE" smtClean="0"/>
              <a:t>12-12-22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DBB-8EC0-45B4-9B11-6FD991D9E72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36301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1BE7-5DB0-450D-BDF5-FA39BA76FF0C}" type="datetimeFigureOut">
              <a:rPr lang="fr-BE" smtClean="0"/>
              <a:t>12-12-22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DBB-8EC0-45B4-9B11-6FD991D9E72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19871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1BE7-5DB0-450D-BDF5-FA39BA76FF0C}" type="datetimeFigureOut">
              <a:rPr lang="fr-BE" smtClean="0"/>
              <a:t>12-12-22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DBB-8EC0-45B4-9B11-6FD991D9E72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83156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1BE7-5DB0-450D-BDF5-FA39BA76FF0C}" type="datetimeFigureOut">
              <a:rPr lang="fr-BE" smtClean="0"/>
              <a:t>12-12-22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DBB-8EC0-45B4-9B11-6FD991D9E72D}" type="slidenum">
              <a:rPr lang="fr-BE" smtClean="0"/>
              <a:t>‹#›</a:t>
            </a:fld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49032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1BE7-5DB0-450D-BDF5-FA39BA76FF0C}" type="datetimeFigureOut">
              <a:rPr lang="fr-BE" smtClean="0"/>
              <a:t>12-12-22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DBB-8EC0-45B4-9B11-6FD991D9E72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8013565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1BE7-5DB0-450D-BDF5-FA39BA76FF0C}" type="datetimeFigureOut">
              <a:rPr lang="fr-BE" smtClean="0"/>
              <a:t>12-12-22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DBB-8EC0-45B4-9B11-6FD991D9E72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727237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1BE7-5DB0-450D-BDF5-FA39BA76FF0C}" type="datetimeFigureOut">
              <a:rPr lang="fr-BE" smtClean="0"/>
              <a:t>12-12-22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DBB-8EC0-45B4-9B11-6FD991D9E72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1393787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1BE7-5DB0-450D-BDF5-FA39BA76FF0C}" type="datetimeFigureOut">
              <a:rPr lang="fr-BE" smtClean="0"/>
              <a:t>12-12-22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DBB-8EC0-45B4-9B11-6FD991D9E72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99545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1BE7-5DB0-450D-BDF5-FA39BA76FF0C}" type="datetimeFigureOut">
              <a:rPr lang="fr-BE" smtClean="0"/>
              <a:t>12-12-22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DBB-8EC0-45B4-9B11-6FD991D9E72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6247728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1BE7-5DB0-450D-BDF5-FA39BA76FF0C}" type="datetimeFigureOut">
              <a:rPr lang="fr-BE" smtClean="0"/>
              <a:t>12-12-22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DBB-8EC0-45B4-9B11-6FD991D9E72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445781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1BE7-5DB0-450D-BDF5-FA39BA76FF0C}" type="datetimeFigureOut">
              <a:rPr lang="fr-BE" smtClean="0"/>
              <a:t>12-12-22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DBB-8EC0-45B4-9B11-6FD991D9E72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75352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1BE7-5DB0-450D-BDF5-FA39BA76FF0C}" type="datetimeFigureOut">
              <a:rPr lang="fr-BE" smtClean="0"/>
              <a:t>12-12-22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DBB-8EC0-45B4-9B11-6FD991D9E72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141180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1BE7-5DB0-450D-BDF5-FA39BA76FF0C}" type="datetimeFigureOut">
              <a:rPr lang="fr-BE" smtClean="0"/>
              <a:t>12-12-22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DBB-8EC0-45B4-9B11-6FD991D9E72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6561951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1BE7-5DB0-450D-BDF5-FA39BA76FF0C}" type="datetimeFigureOut">
              <a:rPr lang="fr-BE" smtClean="0"/>
              <a:t>12-12-22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DBB-8EC0-45B4-9B11-6FD991D9E72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9059486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1BE7-5DB0-450D-BDF5-FA39BA76FF0C}" type="datetimeFigureOut">
              <a:rPr lang="fr-BE" smtClean="0"/>
              <a:t>12-12-22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DBB-8EC0-45B4-9B11-6FD991D9E72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633964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1BE7-5DB0-450D-BDF5-FA39BA76FF0C}" type="datetimeFigureOut">
              <a:rPr lang="fr-BE" smtClean="0"/>
              <a:t>12-12-22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DBB-8EC0-45B4-9B11-6FD991D9E72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097727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1BE7-5DB0-450D-BDF5-FA39BA76FF0C}" type="datetimeFigureOut">
              <a:rPr lang="fr-BE" smtClean="0"/>
              <a:t>12-12-22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DBB-8EC0-45B4-9B11-6FD991D9E72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1229822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871BE7-5DB0-450D-BDF5-FA39BA76FF0C}" type="datetimeFigureOut">
              <a:rPr lang="fr-BE" smtClean="0"/>
              <a:t>12-12-22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D33FDBB-8EC0-45B4-9B11-6FD991D9E72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7056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5434A-D85E-740C-7DD3-5AB588490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/>
              <a:t>By</a:t>
            </a:r>
            <a:endParaRPr lang="fr-BE" sz="48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599204-9153-17FB-071E-9C188FE78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EA711"/>
                </a:solidFill>
              </a:rPr>
              <a:t>Samelson</a:t>
            </a:r>
            <a:r>
              <a:rPr lang="en-US">
                <a:solidFill>
                  <a:srgbClr val="FEA711"/>
                </a:solidFill>
              </a:rPr>
              <a:t>, </a:t>
            </a:r>
            <a:r>
              <a:rPr lang="fr-BE">
                <a:solidFill>
                  <a:srgbClr val="FEA711"/>
                </a:solidFill>
              </a:rPr>
              <a:t>de </a:t>
            </a:r>
            <a:r>
              <a:rPr lang="fr-BE" err="1">
                <a:solidFill>
                  <a:srgbClr val="FEA711"/>
                </a:solidFill>
              </a:rPr>
              <a:t>Schietere</a:t>
            </a:r>
            <a:r>
              <a:rPr lang="fr-BE">
                <a:solidFill>
                  <a:srgbClr val="FEA711"/>
                </a:solidFill>
              </a:rPr>
              <a:t> de </a:t>
            </a:r>
            <a:r>
              <a:rPr lang="fr-BE" err="1">
                <a:solidFill>
                  <a:srgbClr val="FEA711"/>
                </a:solidFill>
              </a:rPr>
              <a:t>Lophem</a:t>
            </a:r>
            <a:r>
              <a:rPr lang="fr-BE">
                <a:solidFill>
                  <a:srgbClr val="FEA711"/>
                </a:solidFill>
              </a:rPr>
              <a:t>, </a:t>
            </a:r>
            <a:r>
              <a:rPr lang="fr-BE" err="1">
                <a:solidFill>
                  <a:srgbClr val="FEA711"/>
                </a:solidFill>
              </a:rPr>
              <a:t>Aousji</a:t>
            </a:r>
            <a:r>
              <a:rPr lang="fr-BE">
                <a:solidFill>
                  <a:srgbClr val="FEA711"/>
                </a:solidFill>
              </a:rPr>
              <a:t> and </a:t>
            </a:r>
            <a:r>
              <a:rPr lang="fr-BE" err="1">
                <a:solidFill>
                  <a:srgbClr val="FEA711"/>
                </a:solidFill>
              </a:rPr>
              <a:t>Abah</a:t>
            </a:r>
            <a:endParaRPr lang="fr-BE">
              <a:solidFill>
                <a:srgbClr val="FEA711"/>
              </a:solidFill>
            </a:endParaRPr>
          </a:p>
        </p:txBody>
      </p: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1030" name="Picture 6" descr="Setting Up Cloud Firestore Security Rules | by Dale Nguyen | ITNEXT">
            <a:extLst>
              <a:ext uri="{FF2B5EF4-FFF2-40B4-BE49-F238E27FC236}">
                <a16:creationId xmlns:a16="http://schemas.microsoft.com/office/drawing/2014/main" id="{77ABB28C-BFA0-F22F-2ED7-488E9764D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9" r="-1" b="19311"/>
          <a:stretch/>
        </p:blipFill>
        <p:spPr bwMode="auto">
          <a:xfrm>
            <a:off x="-1" y="-1"/>
            <a:ext cx="12198915" cy="422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61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E9901-1B5E-BFB4-3EE6-6A92682D5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US"/>
              <a:t>Features </a:t>
            </a:r>
            <a:endParaRPr lang="fr-BE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D49C228-7262-20F4-0D52-A9FD2A8E89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5" y="325106"/>
            <a:ext cx="4502106" cy="272521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CF395-B8D2-5670-7FDF-2AF3BACA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6333328" cy="4018084"/>
          </a:xfrm>
        </p:spPr>
        <p:txBody>
          <a:bodyPr anchor="ctr">
            <a:normAutofit/>
          </a:bodyPr>
          <a:lstStyle/>
          <a:p>
            <a:pPr indent="-305435">
              <a:buClr>
                <a:srgbClr val="FFAF12"/>
              </a:buClr>
            </a:pPr>
            <a:r>
              <a:rPr lang="en-US"/>
              <a:t>Firebase authentication:</a:t>
            </a:r>
          </a:p>
          <a:p>
            <a:pPr marL="719455" lvl="1" indent="-269875">
              <a:buClr>
                <a:srgbClr val="FFAF12"/>
              </a:buClr>
            </a:pPr>
            <a:r>
              <a:rPr lang="en-US"/>
              <a:t>Supports lots of different ways for users to authenticate 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>
              <a:buClr>
                <a:srgbClr val="FFAF12"/>
              </a:buClr>
            </a:pPr>
            <a:r>
              <a:rPr lang="en-US"/>
              <a:t>Built-in functionality for third party providers 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>
              <a:buClr>
                <a:srgbClr val="FFAF12"/>
              </a:buClr>
            </a:pP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Customizable templates for user creation confirmation</a:t>
            </a:r>
            <a:endParaRPr lang="en-US"/>
          </a:p>
          <a:p>
            <a:pPr marL="719455" lvl="1" indent="-269875">
              <a:buClr>
                <a:srgbClr val="FFAF12"/>
              </a:buClr>
            </a:pPr>
            <a:r>
              <a:rPr lang="en-US"/>
              <a:t>User information contain unique ID which is guaranteed to be distinct across all providers.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>
              <a:buClr>
                <a:srgbClr val="FFAF12"/>
              </a:buClr>
            </a:pPr>
            <a:r>
              <a:rPr lang="en-US"/>
              <a:t>Firebase also manage user session.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>
              <a:buClr>
                <a:srgbClr val="FFAF12"/>
              </a:buClr>
            </a:pPr>
            <a:r>
              <a:rPr lang="en-US"/>
              <a:t>Password and other sensitive information are crypted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8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1A8AA13-590C-1935-BC12-543908A7F0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031" y="3158537"/>
            <a:ext cx="4517720" cy="3192268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B6173E-4AF3-A223-E91A-0214D01F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DBB-8EC0-45B4-9B11-6FD991D9E72D}" type="slidenum">
              <a:rPr lang="fr-BE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4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21E1BB-115B-F205-8408-E0949676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 GUI &amp; Showcase app</a:t>
            </a:r>
            <a:endParaRPr lang="fr-BE"/>
          </a:p>
        </p:txBody>
      </p:sp>
      <p:pic>
        <p:nvPicPr>
          <p:cNvPr id="19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309E38BE-877B-B1A3-E424-2E633F2B4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30" y="2228174"/>
            <a:ext cx="3048000" cy="304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0EB31-3AF4-7D66-FEF9-B2E3BED4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DBB-8EC0-45B4-9B11-6FD991D9E72D}" type="slidenum">
              <a:rPr lang="fr-BE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7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AF1AD22F-18E1-C9D9-17E1-E35E86B4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58" y="3046119"/>
            <a:ext cx="10353762" cy="1092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Thanks for your </a:t>
            </a:r>
            <a:br>
              <a:rPr lang="en-US" sz="4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</a:br>
            <a:r>
              <a:rPr lang="en-US" sz="4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attention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57200E-D548-6668-EA6D-341A09E6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DBB-8EC0-45B4-9B11-6FD991D9E72D}" type="slidenum">
              <a:rPr lang="fr-BE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6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AF537-0271-5DEF-0FE0-5B8FDC9D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42D4F6-C298-B59E-213A-E9212310E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0605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Introduction</a:t>
            </a:r>
          </a:p>
          <a:p>
            <a:r>
              <a:rPr lang="en-US"/>
              <a:t>How Does it work?</a:t>
            </a:r>
          </a:p>
          <a:p>
            <a:r>
              <a:rPr lang="en-US" err="1"/>
              <a:t>Firestore</a:t>
            </a:r>
            <a:r>
              <a:rPr lang="en-US"/>
              <a:t> VS Realtime database</a:t>
            </a:r>
          </a:p>
          <a:p>
            <a:r>
              <a:rPr lang="en-US" err="1"/>
              <a:t>Firestore</a:t>
            </a:r>
            <a:endParaRPr lang="en-US"/>
          </a:p>
          <a:p>
            <a:pPr lvl="1"/>
            <a:r>
              <a:rPr lang="en-US"/>
              <a:t>Data type</a:t>
            </a:r>
          </a:p>
          <a:p>
            <a:pPr lvl="1"/>
            <a:r>
              <a:rPr lang="fr-BE"/>
              <a:t>Data model</a:t>
            </a:r>
          </a:p>
          <a:p>
            <a:pPr lvl="2"/>
            <a:r>
              <a:rPr lang="fr-BE"/>
              <a:t>Example of document and collection </a:t>
            </a:r>
          </a:p>
          <a:p>
            <a:r>
              <a:rPr lang="en-US"/>
              <a:t>Features</a:t>
            </a:r>
          </a:p>
          <a:p>
            <a:pPr lvl="1"/>
            <a:r>
              <a:rPr lang="en-US"/>
              <a:t>Firebase storage</a:t>
            </a:r>
          </a:p>
          <a:p>
            <a:pPr lvl="1"/>
            <a:r>
              <a:rPr lang="en-US"/>
              <a:t>Firebase extensions</a:t>
            </a:r>
          </a:p>
          <a:p>
            <a:pPr lvl="1"/>
            <a:r>
              <a:rPr lang="en-US"/>
              <a:t>Firebase authentication</a:t>
            </a:r>
          </a:p>
          <a:p>
            <a:r>
              <a:rPr lang="en-US"/>
              <a:t>Demo Showcase app</a:t>
            </a:r>
          </a:p>
          <a:p>
            <a:pPr marL="450000" lvl="1" indent="0">
              <a:buNone/>
            </a:pPr>
            <a:endParaRPr lang="en-US"/>
          </a:p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E0C06-C7DF-5372-9A0B-A75362D8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DBB-8EC0-45B4-9B11-6FD991D9E72D}" type="slidenum">
              <a:rPr lang="fr-BE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0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990175-A15E-E1F8-7FB8-F8D9C2D5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1C92BC-8FC6-C2B9-2C5B-DA3A556AD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/>
              <a:t>Created 2012, acquired by Google in 2014 put in the Firebase platform.</a:t>
            </a:r>
          </a:p>
          <a:p>
            <a:pPr indent="-305435"/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/>
              <a:t>Cloud-hosted No-SQL database.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/>
              <a:t>Data stored in “JSON” and synchronized to every connected client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/>
              <a:t>Create iOS, Android, Web apps in C++,Python, Flutter … </a:t>
            </a:r>
            <a:br>
              <a:rPr lang="en-US"/>
            </a:br>
            <a:endParaRPr lang="fr-BE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D48E2-59F2-7B58-C9ED-6C55804B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DBB-8EC0-45B4-9B11-6FD991D9E72D}" type="slidenum">
              <a:rPr lang="fr-BE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4FD89-62DC-7761-D7E4-EFD5411B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it work ?</a:t>
            </a:r>
            <a:endParaRPr lang="fr-BE"/>
          </a:p>
        </p:txBody>
      </p:sp>
      <p:graphicFrame>
        <p:nvGraphicFramePr>
          <p:cNvPr id="11" name="Espace réservé du contenu 2">
            <a:extLst>
              <a:ext uri="{FF2B5EF4-FFF2-40B4-BE49-F238E27FC236}">
                <a16:creationId xmlns:a16="http://schemas.microsoft.com/office/drawing/2014/main" id="{AA39F3B0-849B-6CCD-1FBD-967E2C1CFF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695023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0" name="Slide Number Placeholder 69">
            <a:extLst>
              <a:ext uri="{FF2B5EF4-FFF2-40B4-BE49-F238E27FC236}">
                <a16:creationId xmlns:a16="http://schemas.microsoft.com/office/drawing/2014/main" id="{FAD47090-1FA1-3241-9283-EC7831AD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DBB-8EC0-45B4-9B11-6FD991D9E72D}" type="slidenum">
              <a:rPr lang="fr-BE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31AAD-5DEB-45D3-7B93-2FFF381D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Realtime vs </a:t>
            </a:r>
            <a:r>
              <a:rPr lang="en-US" err="1"/>
              <a:t>Firestore</a:t>
            </a:r>
            <a:endParaRPr lang="fr-BE" err="1"/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F13AACA-EC21-A417-AA4D-C9B4156FE3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985409"/>
              </p:ext>
            </p:extLst>
          </p:nvPr>
        </p:nvGraphicFramePr>
        <p:xfrm>
          <a:off x="914400" y="2210237"/>
          <a:ext cx="10353676" cy="3263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878">
                  <a:extLst>
                    <a:ext uri="{9D8B030D-6E8A-4147-A177-3AD203B41FA5}">
                      <a16:colId xmlns:a16="http://schemas.microsoft.com/office/drawing/2014/main" val="181270439"/>
                    </a:ext>
                  </a:extLst>
                </a:gridCol>
                <a:gridCol w="5159798">
                  <a:extLst>
                    <a:ext uri="{9D8B030D-6E8A-4147-A177-3AD203B41FA5}">
                      <a16:colId xmlns:a16="http://schemas.microsoft.com/office/drawing/2014/main" val="3125940201"/>
                    </a:ext>
                  </a:extLst>
                </a:gridCol>
              </a:tblGrid>
              <a:tr h="53983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Realtime</a:t>
                      </a:r>
                      <a:endParaRPr lang="fr-BE" sz="2400"/>
                    </a:p>
                  </a:txBody>
                  <a:tcPr marL="122690" marR="122690" marT="61345" marB="613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Firestore</a:t>
                      </a:r>
                      <a:endParaRPr lang="fr-BE" sz="2400" err="1"/>
                    </a:p>
                  </a:txBody>
                  <a:tcPr marL="122690" marR="122690" marT="61345" marB="61345"/>
                </a:tc>
                <a:extLst>
                  <a:ext uri="{0D108BD9-81ED-4DB2-BD59-A6C34878D82A}">
                    <a16:rowId xmlns:a16="http://schemas.microsoft.com/office/drawing/2014/main" val="319961844"/>
                  </a:ext>
                </a:extLst>
              </a:tr>
              <a:tr h="907907">
                <a:tc>
                  <a:txBody>
                    <a:bodyPr/>
                    <a:lstStyle/>
                    <a:p>
                      <a:r>
                        <a:rPr lang="en-US" sz="2400"/>
                        <a:t>Stores data as one large JSON tree</a:t>
                      </a:r>
                      <a:endParaRPr lang="fr-BE" sz="2400"/>
                    </a:p>
                  </a:txBody>
                  <a:tcPr marL="122690" marR="122690" marT="61345" marB="6134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Stores data in documents organized in collections</a:t>
                      </a:r>
                      <a:endParaRPr lang="fr-BE" sz="2400"/>
                    </a:p>
                  </a:txBody>
                  <a:tcPr marL="122690" marR="122690" marT="61345" marB="61345"/>
                </a:tc>
                <a:extLst>
                  <a:ext uri="{0D108BD9-81ED-4DB2-BD59-A6C34878D82A}">
                    <a16:rowId xmlns:a16="http://schemas.microsoft.com/office/drawing/2014/main" val="3930987495"/>
                  </a:ext>
                </a:extLst>
              </a:tr>
              <a:tr h="907907">
                <a:tc>
                  <a:txBody>
                    <a:bodyPr/>
                    <a:lstStyle/>
                    <a:p>
                      <a:r>
                        <a:rPr lang="en-US" sz="2400"/>
                        <a:t>Offline support for iOS and Android</a:t>
                      </a:r>
                      <a:endParaRPr lang="fr-BE" sz="2400"/>
                    </a:p>
                  </a:txBody>
                  <a:tcPr marL="122690" marR="122690" marT="61345" marB="6134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Offline support in iOS, Android and web clients</a:t>
                      </a:r>
                      <a:endParaRPr lang="fr-BE" sz="2400"/>
                    </a:p>
                  </a:txBody>
                  <a:tcPr marL="122690" marR="122690" marT="61345" marB="61345"/>
                </a:tc>
                <a:extLst>
                  <a:ext uri="{0D108BD9-81ED-4DB2-BD59-A6C34878D82A}">
                    <a16:rowId xmlns:a16="http://schemas.microsoft.com/office/drawing/2014/main" val="3124118277"/>
                  </a:ext>
                </a:extLst>
              </a:tr>
              <a:tr h="907907">
                <a:tc>
                  <a:txBody>
                    <a:bodyPr/>
                    <a:lstStyle/>
                    <a:p>
                      <a:r>
                        <a:rPr lang="en-US" sz="2400"/>
                        <a:t>Deep queries are limited into sorting or filtering </a:t>
                      </a:r>
                      <a:endParaRPr lang="fr-BE" sz="2400"/>
                    </a:p>
                  </a:txBody>
                  <a:tcPr marL="122690" marR="122690" marT="61345" marB="6134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Indexed queries with compound sorting and filtering </a:t>
                      </a:r>
                      <a:endParaRPr lang="fr-BE" sz="2400"/>
                    </a:p>
                  </a:txBody>
                  <a:tcPr marL="122690" marR="122690" marT="61345" marB="61345"/>
                </a:tc>
                <a:extLst>
                  <a:ext uri="{0D108BD9-81ED-4DB2-BD59-A6C34878D82A}">
                    <a16:rowId xmlns:a16="http://schemas.microsoft.com/office/drawing/2014/main" val="170178256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14898-C8A3-B484-9E10-EEFF0A49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DBB-8EC0-45B4-9B11-6FD991D9E72D}" type="slidenum">
              <a:rPr lang="fr-BE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5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F7686-0305-0945-7B75-574494A5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FAF27-6B1C-BB3A-D1B7-26E0AE06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>
            <a:normAutofit fontScale="92500" lnSpcReduction="20000"/>
          </a:bodyPr>
          <a:lstStyle/>
          <a:p>
            <a:pPr indent="-305435"/>
            <a:r>
              <a:rPr lang="en-US" err="1">
                <a:effectLst/>
                <a:latin typeface="Arial"/>
                <a:cs typeface="Arial"/>
              </a:rPr>
              <a:t>Firestore</a:t>
            </a:r>
            <a:r>
              <a:rPr lang="en-US">
                <a:effectLst/>
                <a:latin typeface="Arial"/>
                <a:cs typeface="Arial"/>
              </a:rPr>
              <a:t> supports different types of data :</a:t>
            </a:r>
            <a:endParaRPr lang="fr-FR"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Arial"/>
              <a:cs typeface="Arial"/>
            </a:endParaRPr>
          </a:p>
          <a:p>
            <a:pPr marL="37465" indent="0" algn="l">
              <a:buNone/>
            </a:pP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/>
              <a:latin typeface="Arial"/>
              <a:cs typeface="Arial"/>
            </a:endParaRPr>
          </a:p>
          <a:p>
            <a:pPr marL="719455" lvl="1" indent="-269875"/>
            <a:r>
              <a:rPr lang="en-US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 </a:t>
            </a:r>
            <a:endParaRPr lang="en-US" b="0" i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9455" lvl="1" indent="-269875"/>
            <a:endParaRPr lang="en-US"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L="719455" lvl="1" indent="-269875"/>
            <a:r>
              <a:rPr lang="en-US">
                <a:solidFill>
                  <a:schemeClr val="tx1"/>
                </a:solidFill>
                <a:effectLst/>
                <a:latin typeface="Arial"/>
                <a:cs typeface="Arial"/>
              </a:rPr>
              <a:t>Boolean </a:t>
            </a:r>
            <a:endParaRPr lang="en-US">
              <a:solidFill>
                <a:schemeClr val="tx1"/>
              </a:solidFill>
            </a:endParaRPr>
          </a:p>
          <a:p>
            <a:pPr marL="449580" lvl="1" indent="0">
              <a:buNone/>
            </a:pPr>
            <a:endParaRPr lang="en-US" b="0" i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/>
            </a:endParaRPr>
          </a:p>
          <a:p>
            <a:pPr marL="719455" lvl="1" indent="-269875"/>
            <a:r>
              <a:rPr lang="en-US">
                <a:solidFill>
                  <a:schemeClr val="tx1"/>
                </a:solidFill>
                <a:effectLst/>
                <a:latin typeface="Arial"/>
                <a:cs typeface="Arial"/>
              </a:rPr>
              <a:t>Date and time</a:t>
            </a:r>
            <a:endParaRPr lang="en-US">
              <a:solidFill>
                <a:schemeClr val="tx1"/>
              </a:solidFill>
            </a:endParaRPr>
          </a:p>
          <a:p>
            <a:pPr marL="719455" lvl="1" indent="-269875"/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L="719455" lvl="1" indent="-269875"/>
            <a:r>
              <a:rPr lang="en-US" b="0" i="0">
                <a:solidFill>
                  <a:schemeClr val="tx1"/>
                </a:solidFill>
                <a:effectLst/>
                <a:latin typeface="Arial"/>
                <a:cs typeface="Arial"/>
              </a:rPr>
              <a:t>Text String</a:t>
            </a:r>
            <a:endParaRPr lang="en-US">
              <a:solidFill>
                <a:schemeClr val="tx1"/>
              </a:solidFill>
            </a:endParaRPr>
          </a:p>
          <a:p>
            <a:pPr marL="719455" lvl="1" indent="-269875"/>
            <a:endParaRPr lang="en-US" b="0" i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/>
            </a:endParaRPr>
          </a:p>
          <a:p>
            <a:pPr marL="719455" lvl="1" indent="-269875"/>
            <a:r>
              <a:rPr lang="en-US">
                <a:solidFill>
                  <a:schemeClr val="tx1"/>
                </a:solidFill>
                <a:effectLst/>
                <a:latin typeface="Arial"/>
                <a:cs typeface="Arial"/>
              </a:rPr>
              <a:t>Map (keys are always sorted)</a:t>
            </a:r>
            <a:br>
              <a:rPr lang="en-US" b="0" i="0">
                <a:effectLst/>
                <a:latin typeface="Lato" panose="020F0502020204030203" pitchFamily="34" charset="0"/>
              </a:rPr>
            </a:br>
            <a:endParaRPr lang="fr-BE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A11EDAE-0E1B-64B5-D3A0-9225D1BA8139}"/>
              </a:ext>
            </a:extLst>
          </p:cNvPr>
          <p:cNvSpPr txBox="1">
            <a:spLocks/>
          </p:cNvSpPr>
          <p:nvPr/>
        </p:nvSpPr>
        <p:spPr>
          <a:xfrm>
            <a:off x="6096000" y="1732448"/>
            <a:ext cx="518220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7465" indent="0">
              <a:buFont typeface="Wingdings 2" charset="2"/>
              <a:buNone/>
            </a:pPr>
            <a:endParaRPr lang="en-US" sz="7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/>
              <a:latin typeface="Arial"/>
              <a:cs typeface="Arial"/>
            </a:endParaRPr>
          </a:p>
          <a:p>
            <a:pPr marL="37465" indent="0">
              <a:buFont typeface="Wingdings 2" charset="2"/>
              <a:buNone/>
            </a:pPr>
            <a:endParaRPr lang="en-US" sz="7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/>
              <a:latin typeface="Arial"/>
              <a:cs typeface="Arial"/>
            </a:endParaRPr>
          </a:p>
          <a:p>
            <a:pPr marL="342355" indent="-269875"/>
            <a:r>
              <a:rPr lang="en-US" sz="68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endParaRPr lang="en-US" sz="6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355" indent="-269875"/>
            <a:endParaRPr lang="en-US" sz="680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355" indent="-269875"/>
            <a:r>
              <a:rPr lang="en-US" sz="680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Geopoint</a:t>
            </a:r>
            <a:r>
              <a:rPr lang="en-US" sz="68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(Latitude, Longitude) </a:t>
            </a:r>
            <a:endParaRPr lang="en-US" sz="6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355" indent="-269875"/>
            <a:endParaRPr lang="en-US" sz="6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355" indent="-269875"/>
            <a:r>
              <a:rPr lang="en-US" sz="68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Reference (to another document) </a:t>
            </a:r>
            <a:endParaRPr lang="en-US" sz="6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355" indent="-269875"/>
            <a:endParaRPr lang="en-US" sz="6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355" indent="-269875"/>
            <a:r>
              <a:rPr lang="en-US" sz="6800" b="0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68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342355" indent="-269875"/>
            <a:endParaRPr lang="en-US" sz="6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480" indent="0">
              <a:buNone/>
            </a:pPr>
            <a:endParaRPr lang="en-US" sz="6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480" indent="0">
              <a:buNone/>
            </a:pPr>
            <a:r>
              <a:rPr lang="en-US" sz="7200">
                <a:solidFill>
                  <a:schemeClr val="tx1"/>
                </a:solidFill>
              </a:rPr>
              <a:t> </a:t>
            </a:r>
          </a:p>
          <a:p>
            <a:pPr marL="342355" indent="-269875"/>
            <a:endParaRPr lang="en-US" sz="3100">
              <a:solidFill>
                <a:schemeClr val="tx1"/>
              </a:solidFill>
            </a:endParaRPr>
          </a:p>
          <a:p>
            <a:pPr marL="449580" lvl="1" indent="0">
              <a:buNone/>
            </a:pPr>
            <a:endParaRPr lang="fr-BE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B5760-B51E-E414-56FB-E677F4D5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DBB-8EC0-45B4-9B11-6FD991D9E72D}" type="slidenum">
              <a:rPr lang="fr-BE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8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E69F3-5D90-254E-ACEB-781BBB18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599"/>
            <a:ext cx="5978072" cy="1200097"/>
          </a:xfrm>
        </p:spPr>
        <p:txBody>
          <a:bodyPr>
            <a:normAutofit/>
          </a:bodyPr>
          <a:lstStyle/>
          <a:p>
            <a:r>
              <a:rPr lang="en-US"/>
              <a:t>Data Model </a:t>
            </a:r>
            <a:endParaRPr lang="fr-BE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6F604543-815E-4A29-B3F3-AC4439D3A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5" y="965196"/>
            <a:ext cx="3685394" cy="4971787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19E9C3-657A-4995-CA3C-E218ECF5FC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7" r="815" b="3932"/>
          <a:stretch/>
        </p:blipFill>
        <p:spPr>
          <a:xfrm>
            <a:off x="1392863" y="965197"/>
            <a:ext cx="2800896" cy="2156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A33B32-79A4-63D7-F769-BEA0707B75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761"/>
          <a:stretch/>
        </p:blipFill>
        <p:spPr>
          <a:xfrm>
            <a:off x="1453986" y="3121465"/>
            <a:ext cx="2739773" cy="269150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E92ACF-59CC-8C5C-53C6-C18FC33AF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938867"/>
            <a:ext cx="5978072" cy="3998116"/>
          </a:xfrm>
        </p:spPr>
        <p:txBody>
          <a:bodyPr anchor="t">
            <a:normAutofit/>
          </a:bodyPr>
          <a:lstStyle/>
          <a:p>
            <a:pPr>
              <a:buClr>
                <a:srgbClr val="FFBB56"/>
              </a:buClr>
            </a:pPr>
            <a:r>
              <a:rPr lang="en-US"/>
              <a:t>No tables, rows and columns.</a:t>
            </a:r>
          </a:p>
          <a:p>
            <a:pPr>
              <a:buClr>
                <a:srgbClr val="FFBB56"/>
              </a:buClr>
            </a:pPr>
            <a:endParaRPr lang="en-US"/>
          </a:p>
          <a:p>
            <a:pPr>
              <a:buClr>
                <a:srgbClr val="FFBB56"/>
              </a:buClr>
            </a:pPr>
            <a:r>
              <a:rPr lang="en-US"/>
              <a:t>Document contains </a:t>
            </a:r>
            <a:r>
              <a:rPr lang="en-US" b="1"/>
              <a:t>key-value pairs </a:t>
            </a:r>
            <a:r>
              <a:rPr lang="en-US"/>
              <a:t>data (JSON).</a:t>
            </a:r>
          </a:p>
          <a:p>
            <a:pPr>
              <a:buClr>
                <a:srgbClr val="FFBB56"/>
              </a:buClr>
            </a:pPr>
            <a:endParaRPr lang="en-US"/>
          </a:p>
          <a:p>
            <a:pPr>
              <a:buClr>
                <a:srgbClr val="FFBB56"/>
              </a:buClr>
            </a:pPr>
            <a:r>
              <a:rPr lang="en-US"/>
              <a:t>Documents can contain </a:t>
            </a:r>
            <a:r>
              <a:rPr lang="en-US" b="1"/>
              <a:t>subcollections</a:t>
            </a:r>
            <a:r>
              <a:rPr lang="en-US"/>
              <a:t>.</a:t>
            </a:r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3A521-3029-F671-D230-F4D0A8A2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DBB-8EC0-45B4-9B11-6FD991D9E72D}" type="slidenum">
              <a:rPr lang="fr-BE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2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A4C4B-5CE7-DDBB-E1BC-3F078413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documents and collections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F65A00-4F22-BF25-6D74-77BCC4EA1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732449"/>
            <a:ext cx="2717428" cy="4058751"/>
          </a:xfrm>
        </p:spPr>
        <p:txBody>
          <a:bodyPr/>
          <a:lstStyle/>
          <a:p>
            <a:r>
              <a:rPr lang="en-US"/>
              <a:t>Collections</a:t>
            </a:r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203E3F-DDA9-B234-6CA8-058CFADA2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760" y="7321686"/>
            <a:ext cx="2601873" cy="210997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ABD3C41-2066-95DC-83E6-F379C865E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648" y="7223511"/>
            <a:ext cx="2601873" cy="2474403"/>
          </a:xfrm>
          <a:prstGeom prst="rect">
            <a:avLst/>
          </a:prstGeom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2E9A5BE-112E-E215-42EA-B5657FF2A1C6}"/>
              </a:ext>
            </a:extLst>
          </p:cNvPr>
          <p:cNvSpPr txBox="1">
            <a:spLocks/>
          </p:cNvSpPr>
          <p:nvPr/>
        </p:nvSpPr>
        <p:spPr>
          <a:xfrm>
            <a:off x="3736730" y="1732449"/>
            <a:ext cx="282293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Documents</a:t>
            </a:r>
          </a:p>
          <a:p>
            <a:pPr marL="36900" indent="0">
              <a:buNone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333A2D-2C9D-E82C-41A7-CF1186F6E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254" y="2204781"/>
            <a:ext cx="10506224" cy="3672566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4EA2489-8B48-8338-8E09-18CC80982AA1}"/>
              </a:ext>
            </a:extLst>
          </p:cNvPr>
          <p:cNvSpPr txBox="1">
            <a:spLocks/>
          </p:cNvSpPr>
          <p:nvPr/>
        </p:nvSpPr>
        <p:spPr>
          <a:xfrm>
            <a:off x="6559665" y="1732448"/>
            <a:ext cx="282293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Fields</a:t>
            </a:r>
          </a:p>
          <a:p>
            <a:pPr marL="36900" indent="0">
              <a:buNone/>
            </a:pP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3BF9C85-224A-8C2A-4A60-92449154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DBB-8EC0-45B4-9B11-6FD991D9E72D}" type="slidenum">
              <a:rPr lang="fr-BE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1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DB83C-99BA-C454-2547-0FA09C8E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98F3E3-B0E5-D6E1-8E16-C14B60F0C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61024"/>
            <a:ext cx="10353762" cy="4573101"/>
          </a:xfrm>
        </p:spPr>
        <p:txBody>
          <a:bodyPr>
            <a:normAutofit lnSpcReduction="10000"/>
          </a:bodyPr>
          <a:lstStyle/>
          <a:p>
            <a:pPr indent="-305435"/>
            <a:r>
              <a:rPr lang="en-US"/>
              <a:t>Firebase storage:</a:t>
            </a:r>
          </a:p>
          <a:p>
            <a:pPr marL="719455" lvl="1" indent="-269875"/>
            <a:r>
              <a:rPr lang="en-US"/>
              <a:t>Upload files to the cloud so they can be shared to everyone else.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/>
              <a:t>All transfers are performed over a secure connection.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/>
              <a:t>In case the connection is broken they will automatically resume.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/>
              <a:t>Available for iOS, Android and web apps.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449580" lvl="1" indent="0">
              <a:buNone/>
            </a:pPr>
            <a:endParaRPr lang="fr-BE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/>
              <a:t>Firebase Extensions: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/>
              <a:t>Prepacked solutions that provide extended functionality to the apps.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/>
              <a:t>Example of extensions :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1025525" lvl="2" indent="-215900"/>
            <a:r>
              <a:rPr lang="en-US"/>
              <a:t>Shorten URLs written to documents in cloud </a:t>
            </a:r>
            <a:r>
              <a:rPr lang="en-US" err="1"/>
              <a:t>Firestore</a:t>
            </a:r>
            <a:endParaRPr lang="en-US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1025525" lvl="2" indent="-215900"/>
            <a:r>
              <a:rPr lang="en-US"/>
              <a:t>Send an email when a document has been added to </a:t>
            </a:r>
            <a:r>
              <a:rPr lang="en-US" err="1"/>
              <a:t>Firestore</a:t>
            </a:r>
            <a:endParaRPr lang="en-US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1025525" lvl="2" indent="-215900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...</a:t>
            </a:r>
          </a:p>
          <a:p>
            <a:pPr marL="1025525" lvl="2" indent="-215900"/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E9EF452-8CE1-0124-13D2-0907EDC14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335" y="1761342"/>
            <a:ext cx="2618592" cy="407643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F1F006-F1F9-1E49-D8F5-E9137C4A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DBB-8EC0-45B4-9B11-6FD991D9E72D}" type="slidenum">
              <a:rPr lang="fr-BE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92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10560E9FC054CB78FCEA865929749" ma:contentTypeVersion="8" ma:contentTypeDescription="Crée un document." ma:contentTypeScope="" ma:versionID="667c154f1ea5f109a50391830302e468">
  <xsd:schema xmlns:xsd="http://www.w3.org/2001/XMLSchema" xmlns:xs="http://www.w3.org/2001/XMLSchema" xmlns:p="http://schemas.microsoft.com/office/2006/metadata/properties" xmlns:ns2="4fc6b5ab-9dea-44a5-86fa-057978505471" xmlns:ns3="8c3b09d9-3302-480c-a981-f9e5614196fb" targetNamespace="http://schemas.microsoft.com/office/2006/metadata/properties" ma:root="true" ma:fieldsID="da9e25373156a37ba68b0f1df6fa2021" ns2:_="" ns3:_="">
    <xsd:import namespace="4fc6b5ab-9dea-44a5-86fa-057978505471"/>
    <xsd:import namespace="8c3b09d9-3302-480c-a981-f9e5614196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6b5ab-9dea-44a5-86fa-0579785054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665c899b-c7a3-4e6a-92ef-2381e3bc2a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3b09d9-3302-480c-a981-f9e5614196f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2dc535a-362f-41ee-98a3-5cd6ad90e8d4}" ma:internalName="TaxCatchAll" ma:showField="CatchAllData" ma:web="8c3b09d9-3302-480c-a981-f9e5614196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c3b09d9-3302-480c-a981-f9e5614196fb" xsi:nil="true"/>
    <lcf76f155ced4ddcb4097134ff3c332f xmlns="4fc6b5ab-9dea-44a5-86fa-05797850547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5EDC74-1DB0-4D99-9DC7-894953092390}">
  <ds:schemaRefs>
    <ds:schemaRef ds:uri="4fc6b5ab-9dea-44a5-86fa-057978505471"/>
    <ds:schemaRef ds:uri="8c3b09d9-3302-480c-a981-f9e5614196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53947EF-C34E-41F9-9551-0C489A8FE00A}">
  <ds:schemaRefs>
    <ds:schemaRef ds:uri="4fc6b5ab-9dea-44a5-86fa-057978505471"/>
    <ds:schemaRef ds:uri="8c3b09d9-3302-480c-a981-f9e5614196f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A32BBF6-55C1-4D8F-9B49-4E537F3192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Application>Microsoft Office PowerPoint</Application>
  <PresentationFormat>Widescreen</PresentationFormat>
  <Slides>12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Ardoise</vt:lpstr>
      <vt:lpstr>By</vt:lpstr>
      <vt:lpstr>Table of contents</vt:lpstr>
      <vt:lpstr>Introduction</vt:lpstr>
      <vt:lpstr>How does it work ?</vt:lpstr>
      <vt:lpstr>Realtime vs Firestore</vt:lpstr>
      <vt:lpstr>Data types</vt:lpstr>
      <vt:lpstr>Data Model </vt:lpstr>
      <vt:lpstr>Example of documents and collections</vt:lpstr>
      <vt:lpstr>Features</vt:lpstr>
      <vt:lpstr>Features </vt:lpstr>
      <vt:lpstr>Firebase GUI &amp; Showcase app</vt:lpstr>
      <vt:lpstr>Thanks for your 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</dc:title>
  <dc:creator>Mohamed AOUSJI</dc:creator>
  <cp:revision>1</cp:revision>
  <dcterms:created xsi:type="dcterms:W3CDTF">2022-12-10T10:51:36Z</dcterms:created>
  <dcterms:modified xsi:type="dcterms:W3CDTF">2022-12-12T13:09:41Z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0x0101007F810560E9FC054CB78FCEA865929749</vt:lpwstr>
  </property>
  <property fmtid="{D5CDD505-2E9C-101B-9397-08002B2CF9AE}" pid="3" name="MediaServiceImageTags">
    <vt:lpwstr/>
  </property>
</Properties>
</file>