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9"/>
  </p:notesMasterIdLst>
  <p:sldIdLst>
    <p:sldId id="256" r:id="rId2"/>
    <p:sldId id="262" r:id="rId3"/>
    <p:sldId id="260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8CAD-EC76-4ADB-B670-EE722750BB7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BA92-DA2F-4C34-B41C-28EA4D1A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have someone read the introduction, discovery, consumption and publishing</a:t>
            </a:r>
            <a:r>
              <a:rPr lang="en-US" baseline="0" dirty="0" smtClean="0"/>
              <a:t> spiel</a:t>
            </a:r>
            <a:r>
              <a:rPr lang="en-US" dirty="0" smtClean="0"/>
              <a:t> and leave this up on the screen. Don’t move onto slide two until</a:t>
            </a:r>
            <a:r>
              <a:rPr lang="en-US" baseline="0" dirty="0" smtClean="0"/>
              <a:t> we are beginning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packages need to be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46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windows/Rtoo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 err="1"/>
              <a:t>RStudio</a:t>
            </a:r>
            <a:r>
              <a:rPr lang="en-US" b="1" cap="small" dirty="0"/>
              <a:t> Web Service API</a:t>
            </a:r>
            <a:br>
              <a:rPr lang="en-US" b="1" cap="small" dirty="0"/>
            </a:br>
            <a:r>
              <a:rPr lang="en-US" b="1" cap="small" dirty="0"/>
              <a:t>Azure </a:t>
            </a:r>
            <a:r>
              <a:rPr lang="en-US" b="1" cap="small" dirty="0" smtClean="0"/>
              <a:t>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Working Directory</a:t>
            </a:r>
          </a:p>
          <a:p>
            <a:r>
              <a:rPr lang="en-US" dirty="0" smtClean="0"/>
              <a:t>Compile all of consume, discover, publish functions</a:t>
            </a:r>
          </a:p>
          <a:p>
            <a:r>
              <a:rPr lang="en-US" dirty="0" smtClean="0"/>
              <a:t>Set local workspace id and authentication token</a:t>
            </a:r>
          </a:p>
          <a:p>
            <a:r>
              <a:rPr lang="en-US" dirty="0" smtClean="0"/>
              <a:t>Install all packages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Rtools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5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90" y="446088"/>
            <a:ext cx="3888421" cy="976312"/>
          </a:xfrm>
        </p:spPr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5990" y="2000250"/>
            <a:ext cx="3463600" cy="38607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Go to Settings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Grab Workspace ID</a:t>
            </a:r>
          </a:p>
          <a:p>
            <a:pPr marL="342900" indent="-342900">
              <a:buAutoNum type="arabicPeriod"/>
            </a:pPr>
            <a:r>
              <a:rPr lang="en-US" dirty="0" smtClean="0"/>
              <a:t>Switch over to Authorization Token tab and grab the token</a:t>
            </a:r>
          </a:p>
          <a:p>
            <a:pPr algn="just"/>
            <a:r>
              <a:rPr lang="en-US" b="1" dirty="0" smtClean="0"/>
              <a:t>**Would be a good idea to save these as a global variable as it is necessary for most functions**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02231"/>
            <a:ext cx="5958848" cy="248401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05990" y="1303338"/>
            <a:ext cx="919384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https://studio.azureml.net/</a:t>
            </a:r>
            <a:r>
              <a:rPr lang="en-US" dirty="0" smtClean="0"/>
              <a:t> and gather your Workspace information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23023"/>
            <a:ext cx="5958848" cy="24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76375"/>
            <a:ext cx="9371012" cy="5200650"/>
          </a:xfrm>
        </p:spPr>
        <p:txBody>
          <a:bodyPr>
            <a:normAutofit/>
          </a:bodyPr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err="1" smtClean="0"/>
              <a:t>getEndpoints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getEPDetails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epID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epURLdet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getWebServices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getWSDetails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wsURLdet</a:t>
            </a:r>
            <a:r>
              <a:rPr lang="en-US" dirty="0"/>
              <a:t>)</a:t>
            </a:r>
          </a:p>
          <a:p>
            <a:r>
              <a:rPr lang="en-US" dirty="0" smtClean="0"/>
              <a:t>Consumption</a:t>
            </a:r>
          </a:p>
          <a:p>
            <a:pPr lvl="1"/>
            <a:r>
              <a:rPr lang="en-US" dirty="0" err="1" smtClean="0"/>
              <a:t>consumeFile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infileName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 = "", </a:t>
            </a:r>
            <a:r>
              <a:rPr lang="en-US" dirty="0" err="1"/>
              <a:t>outfileName</a:t>
            </a:r>
            <a:r>
              <a:rPr lang="en-US" dirty="0"/>
              <a:t> = "results.txt",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consumeLists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columnNames</a:t>
            </a:r>
            <a:r>
              <a:rPr lang="en-US" dirty="0"/>
              <a:t>, ...,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consumeDataframe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valuesDF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0.3)</a:t>
            </a:r>
            <a:endParaRPr lang="en-US" dirty="0" smtClean="0"/>
          </a:p>
          <a:p>
            <a:r>
              <a:rPr lang="en-US" dirty="0" smtClean="0"/>
              <a:t>Publishing</a:t>
            </a:r>
          </a:p>
          <a:p>
            <a:pPr lvl="1"/>
            <a:r>
              <a:rPr lang="en-US" dirty="0"/>
              <a:t> </a:t>
            </a:r>
            <a:r>
              <a:rPr lang="en-US" dirty="0" err="1" smtClean="0"/>
              <a:t>publishWebService</a:t>
            </a:r>
            <a:r>
              <a:rPr lang="en-US" dirty="0" smtClean="0"/>
              <a:t>(</a:t>
            </a:r>
            <a:r>
              <a:rPr lang="en-US" dirty="0" err="1" smtClean="0"/>
              <a:t>functionName</a:t>
            </a:r>
            <a:r>
              <a:rPr lang="en-US" dirty="0"/>
              <a:t>, </a:t>
            </a:r>
            <a:r>
              <a:rPr lang="en-US" dirty="0" err="1"/>
              <a:t>serviceName</a:t>
            </a:r>
            <a:r>
              <a:rPr lang="en-US" dirty="0"/>
              <a:t>, </a:t>
            </a:r>
            <a:r>
              <a:rPr lang="en-US" dirty="0" err="1"/>
              <a:t>inputSchema</a:t>
            </a:r>
            <a:r>
              <a:rPr lang="en-US" dirty="0"/>
              <a:t>, </a:t>
            </a:r>
            <a:r>
              <a:rPr lang="en-US" dirty="0" err="1"/>
              <a:t>outputSchema</a:t>
            </a:r>
            <a:r>
              <a:rPr lang="en-US" dirty="0"/>
              <a:t>, </a:t>
            </a:r>
            <a:r>
              <a:rPr lang="en-US" dirty="0" err="1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280890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400" dirty="0" err="1" smtClean="0"/>
              <a:t>publishWebService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functionName</a:t>
            </a:r>
            <a:r>
              <a:rPr lang="en-US" sz="2400" dirty="0"/>
              <a:t>, </a:t>
            </a:r>
            <a:r>
              <a:rPr lang="en-US" sz="2400" dirty="0" err="1"/>
              <a:t>serviceName</a:t>
            </a:r>
            <a:r>
              <a:rPr lang="en-US" sz="2400" dirty="0"/>
              <a:t>, </a:t>
            </a:r>
            <a:r>
              <a:rPr lang="en-US" sz="2400" b="1" dirty="0" err="1"/>
              <a:t>inputSchema</a:t>
            </a:r>
            <a:r>
              <a:rPr lang="en-US" sz="2400" dirty="0"/>
              <a:t>, </a:t>
            </a:r>
            <a:r>
              <a:rPr lang="en-US" sz="2400" b="1" dirty="0" err="1"/>
              <a:t>outputSchema</a:t>
            </a:r>
            <a:r>
              <a:rPr lang="en-US" sz="2400" dirty="0"/>
              <a:t>, </a:t>
            </a:r>
            <a:r>
              <a:rPr lang="en-US" sz="2400" dirty="0" err="1"/>
              <a:t>wkID</a:t>
            </a:r>
            <a:r>
              <a:rPr lang="en-US" sz="2400" dirty="0"/>
              <a:t>, </a:t>
            </a:r>
            <a:r>
              <a:rPr lang="en-US" sz="2400" dirty="0" err="1"/>
              <a:t>authToken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inputSchema</a:t>
            </a:r>
            <a:r>
              <a:rPr lang="en-US" dirty="0"/>
              <a:t> = list("arg1"="type", "arg2"="type", ...)</a:t>
            </a:r>
          </a:p>
          <a:p>
            <a:r>
              <a:rPr lang="en-US" dirty="0" err="1" smtClean="0"/>
              <a:t>outputSchema</a:t>
            </a:r>
            <a:r>
              <a:rPr lang="en-US" dirty="0" smtClean="0"/>
              <a:t> </a:t>
            </a:r>
            <a:r>
              <a:rPr lang="en-US" dirty="0"/>
              <a:t>= list("output1"="type", "output2"="type", ...)</a:t>
            </a:r>
          </a:p>
        </p:txBody>
      </p:sp>
    </p:spTree>
    <p:extLst>
      <p:ext uri="{BB962C8B-B14F-4D97-AF65-F5344CB8AC3E}">
        <p14:creationId xmlns:p14="http://schemas.microsoft.com/office/powerpoint/2010/main" val="189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Packages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err="1"/>
              <a:t>RCurl</a:t>
            </a:r>
            <a:r>
              <a:rPr lang="en-US" dirty="0"/>
              <a:t>,</a:t>
            </a:r>
          </a:p>
          <a:p>
            <a:pPr fontAlgn="t"/>
            <a:r>
              <a:rPr lang="en-US" dirty="0"/>
              <a:t>RJSONIO,</a:t>
            </a:r>
          </a:p>
          <a:p>
            <a:pPr fontAlgn="t"/>
            <a:r>
              <a:rPr lang="en-US" dirty="0" err="1"/>
              <a:t>uuid</a:t>
            </a:r>
            <a:r>
              <a:rPr lang="en-US" dirty="0"/>
              <a:t>,</a:t>
            </a:r>
          </a:p>
          <a:p>
            <a:pPr fontAlgn="t"/>
            <a:r>
              <a:rPr lang="en-US" dirty="0" err="1"/>
              <a:t>jsonlite</a:t>
            </a:r>
            <a:r>
              <a:rPr lang="en-US" dirty="0"/>
              <a:t>,</a:t>
            </a:r>
          </a:p>
          <a:p>
            <a:pPr fontAlgn="t"/>
            <a:r>
              <a:rPr lang="en-US" dirty="0" err="1"/>
              <a:t>codetools</a:t>
            </a:r>
            <a:r>
              <a:rPr lang="en-US" dirty="0"/>
              <a:t>,</a:t>
            </a:r>
          </a:p>
          <a:p>
            <a:pPr fontAlgn="t"/>
            <a:r>
              <a:rPr lang="en-US" dirty="0"/>
              <a:t>base64enc,</a:t>
            </a:r>
          </a:p>
          <a:p>
            <a:pPr fontAlgn="t"/>
            <a:r>
              <a:rPr lang="en-US" dirty="0"/>
              <a:t>functional,</a:t>
            </a:r>
          </a:p>
          <a:p>
            <a:pPr fontAlgn="t"/>
            <a:r>
              <a:rPr lang="en-US" dirty="0" err="1" smtClean="0"/>
              <a:t>Httr</a:t>
            </a:r>
            <a:endParaRPr lang="en-US" dirty="0" smtClean="0"/>
          </a:p>
          <a:p>
            <a:pPr fontAlgn="t"/>
            <a:r>
              <a:rPr lang="en-US" dirty="0" err="1" smtClean="0"/>
              <a:t>Data.table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Rtools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383800"/>
            <a:ext cx="6092774" cy="32433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89213" y="1905000"/>
            <a:ext cx="8915398" cy="9696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http://cran.r-project.org/bin/windows/Rtools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14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2997</TotalTime>
  <Words>277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RStudio Web Service API Azure ML</vt:lpstr>
      <vt:lpstr>Steps</vt:lpstr>
      <vt:lpstr>Getting Started</vt:lpstr>
      <vt:lpstr>User Functions</vt:lpstr>
      <vt:lpstr>publishWebService(functionName, serviceName, inputSchema, outputSchema, wkID, authToken)</vt:lpstr>
      <vt:lpstr>Included Packages</vt:lpstr>
      <vt:lpstr>Set up Rtools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Web Service API Azure ML</dc:title>
  <dc:creator>Bri Gerads</dc:creator>
  <cp:lastModifiedBy>Bri Gerads</cp:lastModifiedBy>
  <cp:revision>13</cp:revision>
  <dcterms:created xsi:type="dcterms:W3CDTF">2015-07-06T19:56:38Z</dcterms:created>
  <dcterms:modified xsi:type="dcterms:W3CDTF">2015-07-08T21:54:17Z</dcterms:modified>
</cp:coreProperties>
</file>