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6" r:id="rId1"/>
  </p:sldMasterIdLst>
  <p:notesMasterIdLst>
    <p:notesMasterId r:id="rId6"/>
  </p:notesMasterIdLst>
  <p:sldIdLst>
    <p:sldId id="256" r:id="rId2"/>
    <p:sldId id="260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2" autoAdjust="0"/>
    <p:restoredTop sz="94660"/>
  </p:normalViewPr>
  <p:slideViewPr>
    <p:cSldViewPr snapToGrid="0">
      <p:cViewPr varScale="1">
        <p:scale>
          <a:sx n="84" d="100"/>
          <a:sy n="84" d="100"/>
        </p:scale>
        <p:origin x="96" y="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988CAD-EC76-4ADB-B670-EE722750BB7E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C8BA92-DA2F-4C34-B41C-28EA4D1A3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6178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will have someone read the introduction, discovery, consumption and publishing</a:t>
            </a:r>
            <a:r>
              <a:rPr lang="en-US" baseline="0" dirty="0" smtClean="0"/>
              <a:t> spiel</a:t>
            </a:r>
            <a:r>
              <a:rPr lang="en-US" dirty="0" smtClean="0"/>
              <a:t> and leave this up on the screen. Don’t move onto slide two until</a:t>
            </a:r>
            <a:r>
              <a:rPr lang="en-US" baseline="0" dirty="0" smtClean="0"/>
              <a:t> we are beginning the demo.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C8BA92-DA2F-4C34-B41C-28EA4D1A3BD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459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EC8DB-5F3C-451F-A897-4B94E2F94A3E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9127A14-E890-4C54-AB41-3BDDA076A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606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EC8DB-5F3C-451F-A897-4B94E2F94A3E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9127A14-E890-4C54-AB41-3BDDA076A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769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EC8DB-5F3C-451F-A897-4B94E2F94A3E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9127A14-E890-4C54-AB41-3BDDA076A8E0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919932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EC8DB-5F3C-451F-A897-4B94E2F94A3E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9127A14-E890-4C54-AB41-3BDDA076A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8211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EC8DB-5F3C-451F-A897-4B94E2F94A3E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9127A14-E890-4C54-AB41-3BDDA076A8E0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194680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EC8DB-5F3C-451F-A897-4B94E2F94A3E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9127A14-E890-4C54-AB41-3BDDA076A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3129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EC8DB-5F3C-451F-A897-4B94E2F94A3E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27A14-E890-4C54-AB41-3BDDA076A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3689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EC8DB-5F3C-451F-A897-4B94E2F94A3E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27A14-E890-4C54-AB41-3BDDA076A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958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EC8DB-5F3C-451F-A897-4B94E2F94A3E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27A14-E890-4C54-AB41-3BDDA076A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953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EC8DB-5F3C-451F-A897-4B94E2F94A3E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9127A14-E890-4C54-AB41-3BDDA076A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188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EC8DB-5F3C-451F-A897-4B94E2F94A3E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9127A14-E890-4C54-AB41-3BDDA076A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57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EC8DB-5F3C-451F-A897-4B94E2F94A3E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9127A14-E890-4C54-AB41-3BDDA076A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509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EC8DB-5F3C-451F-A897-4B94E2F94A3E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27A14-E890-4C54-AB41-3BDDA076A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216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EC8DB-5F3C-451F-A897-4B94E2F94A3E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27A14-E890-4C54-AB41-3BDDA076A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32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EC8DB-5F3C-451F-A897-4B94E2F94A3E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27A14-E890-4C54-AB41-3BDDA076A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193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EC8DB-5F3C-451F-A897-4B94E2F94A3E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9127A14-E890-4C54-AB41-3BDDA076A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908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8EC8DB-5F3C-451F-A897-4B94E2F94A3E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9127A14-E890-4C54-AB41-3BDDA076A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78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  <p:sldLayoutId id="2147483858" r:id="rId12"/>
    <p:sldLayoutId id="2147483859" r:id="rId13"/>
    <p:sldLayoutId id="2147483860" r:id="rId14"/>
    <p:sldLayoutId id="2147483861" r:id="rId15"/>
    <p:sldLayoutId id="214748386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tudio.azureml.net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cap="small" dirty="0" err="1"/>
              <a:t>RStudio</a:t>
            </a:r>
            <a:r>
              <a:rPr lang="en-US" b="1" cap="small" dirty="0"/>
              <a:t> Web Service API</a:t>
            </a:r>
            <a:br>
              <a:rPr lang="en-US" b="1" cap="small" dirty="0"/>
            </a:br>
            <a:r>
              <a:rPr lang="en-US" b="1" cap="small" dirty="0"/>
              <a:t>Azure </a:t>
            </a:r>
            <a:r>
              <a:rPr lang="en-US" b="1" cap="small" dirty="0" smtClean="0"/>
              <a:t>ML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DEMO V1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179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5990" y="446088"/>
            <a:ext cx="3888421" cy="976312"/>
          </a:xfrm>
        </p:spPr>
        <p:txBody>
          <a:bodyPr>
            <a:normAutofit/>
          </a:bodyPr>
          <a:lstStyle/>
          <a:p>
            <a:r>
              <a:rPr lang="en-US" sz="3200" dirty="0"/>
              <a:t>Getting Started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05990" y="2000250"/>
            <a:ext cx="3463600" cy="3860799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Go to Settings</a:t>
            </a:r>
          </a:p>
          <a:p>
            <a:pPr marL="342900" indent="-342900">
              <a:buAutoNum type="arabicPeriod"/>
            </a:pPr>
            <a:r>
              <a:rPr lang="en-US" dirty="0" smtClean="0"/>
              <a:t>Grab Workspace ID</a:t>
            </a:r>
          </a:p>
          <a:p>
            <a:pPr marL="342900" indent="-342900">
              <a:buAutoNum type="arabicPeriod"/>
            </a:pPr>
            <a:r>
              <a:rPr lang="en-US" dirty="0" smtClean="0"/>
              <a:t>Switch over to Authorization Token tab and grab the token</a:t>
            </a:r>
          </a:p>
          <a:p>
            <a:pPr algn="just"/>
            <a:r>
              <a:rPr lang="en-US" b="1" dirty="0" smtClean="0"/>
              <a:t>**Would be a good idea to save these as a global variable as it is necessary for most functions**</a:t>
            </a:r>
            <a:endParaRPr lang="en-US" b="1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2" y="1802231"/>
            <a:ext cx="5958848" cy="2484019"/>
          </a:xfrm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2205990" y="1303338"/>
            <a:ext cx="9193847" cy="5905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Go to </a:t>
            </a:r>
            <a:r>
              <a:rPr lang="en-US" dirty="0" smtClean="0">
                <a:hlinkClick r:id="rId3"/>
              </a:rPr>
              <a:t>https://studio.azureml.net/</a:t>
            </a:r>
            <a:r>
              <a:rPr lang="en-US" dirty="0" smtClean="0"/>
              <a:t> and gather your Workspace information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2" y="4023023"/>
            <a:ext cx="5958848" cy="2477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452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3600" y="1476375"/>
            <a:ext cx="9371012" cy="5200650"/>
          </a:xfrm>
        </p:spPr>
        <p:txBody>
          <a:bodyPr>
            <a:normAutofit/>
          </a:bodyPr>
          <a:lstStyle/>
          <a:p>
            <a:r>
              <a:rPr lang="en-US" dirty="0" smtClean="0"/>
              <a:t>Discovery</a:t>
            </a:r>
          </a:p>
          <a:p>
            <a:pPr lvl="1"/>
            <a:r>
              <a:rPr lang="en-US" dirty="0" err="1" smtClean="0"/>
              <a:t>getEndpoints</a:t>
            </a:r>
            <a:r>
              <a:rPr lang="en-US" dirty="0" smtClean="0"/>
              <a:t>(</a:t>
            </a:r>
            <a:r>
              <a:rPr lang="en-US" dirty="0" err="1" smtClean="0"/>
              <a:t>wkID</a:t>
            </a:r>
            <a:r>
              <a:rPr lang="en-US" dirty="0"/>
              <a:t>, </a:t>
            </a:r>
            <a:r>
              <a:rPr lang="en-US" dirty="0" err="1"/>
              <a:t>authToken</a:t>
            </a:r>
            <a:r>
              <a:rPr lang="en-US" dirty="0"/>
              <a:t>, </a:t>
            </a:r>
            <a:r>
              <a:rPr lang="en-US" dirty="0" err="1"/>
              <a:t>wsID</a:t>
            </a:r>
            <a:r>
              <a:rPr lang="en-US" dirty="0"/>
              <a:t>, </a:t>
            </a:r>
            <a:r>
              <a:rPr lang="en-US" dirty="0" err="1"/>
              <a:t>url</a:t>
            </a:r>
            <a:r>
              <a:rPr lang="en-US" dirty="0"/>
              <a:t>=</a:t>
            </a:r>
            <a:r>
              <a:rPr lang="en-US" dirty="0" err="1"/>
              <a:t>epURL</a:t>
            </a:r>
            <a:r>
              <a:rPr lang="en-US" dirty="0"/>
              <a:t>)</a:t>
            </a:r>
          </a:p>
          <a:p>
            <a:pPr lvl="1"/>
            <a:r>
              <a:rPr lang="en-US" dirty="0" err="1" smtClean="0"/>
              <a:t>getEPDetails</a:t>
            </a:r>
            <a:r>
              <a:rPr lang="en-US" dirty="0" smtClean="0"/>
              <a:t>(</a:t>
            </a:r>
            <a:r>
              <a:rPr lang="en-US" dirty="0" err="1" smtClean="0"/>
              <a:t>wkID</a:t>
            </a:r>
            <a:r>
              <a:rPr lang="en-US" dirty="0"/>
              <a:t>, </a:t>
            </a:r>
            <a:r>
              <a:rPr lang="en-US" dirty="0" err="1"/>
              <a:t>authToken</a:t>
            </a:r>
            <a:r>
              <a:rPr lang="en-US" dirty="0"/>
              <a:t>, </a:t>
            </a:r>
            <a:r>
              <a:rPr lang="en-US" dirty="0" err="1"/>
              <a:t>wsID</a:t>
            </a:r>
            <a:r>
              <a:rPr lang="en-US" dirty="0"/>
              <a:t>, </a:t>
            </a:r>
            <a:r>
              <a:rPr lang="en-US" dirty="0" err="1"/>
              <a:t>epID</a:t>
            </a:r>
            <a:r>
              <a:rPr lang="en-US" dirty="0"/>
              <a:t>, </a:t>
            </a:r>
            <a:r>
              <a:rPr lang="en-US" dirty="0" err="1"/>
              <a:t>url</a:t>
            </a:r>
            <a:r>
              <a:rPr lang="en-US" dirty="0"/>
              <a:t>=</a:t>
            </a:r>
            <a:r>
              <a:rPr lang="en-US" dirty="0" err="1"/>
              <a:t>epURLdet</a:t>
            </a:r>
            <a:r>
              <a:rPr lang="en-US" dirty="0"/>
              <a:t>)</a:t>
            </a:r>
          </a:p>
          <a:p>
            <a:pPr lvl="1"/>
            <a:r>
              <a:rPr lang="en-US" dirty="0" err="1" smtClean="0"/>
              <a:t>getWebServices</a:t>
            </a:r>
            <a:r>
              <a:rPr lang="en-US" dirty="0" smtClean="0"/>
              <a:t>(</a:t>
            </a:r>
            <a:r>
              <a:rPr lang="en-US" dirty="0" err="1" smtClean="0"/>
              <a:t>wkID</a:t>
            </a:r>
            <a:r>
              <a:rPr lang="en-US" dirty="0"/>
              <a:t>, </a:t>
            </a:r>
            <a:r>
              <a:rPr lang="en-US" dirty="0" err="1"/>
              <a:t>authToken</a:t>
            </a:r>
            <a:r>
              <a:rPr lang="en-US" dirty="0"/>
              <a:t>, </a:t>
            </a:r>
            <a:r>
              <a:rPr lang="en-US" dirty="0" err="1"/>
              <a:t>url</a:t>
            </a:r>
            <a:r>
              <a:rPr lang="en-US" dirty="0"/>
              <a:t>=</a:t>
            </a:r>
            <a:r>
              <a:rPr lang="en-US" dirty="0" err="1"/>
              <a:t>wsURL</a:t>
            </a:r>
            <a:r>
              <a:rPr lang="en-US" dirty="0"/>
              <a:t>)</a:t>
            </a:r>
          </a:p>
          <a:p>
            <a:pPr lvl="1"/>
            <a:r>
              <a:rPr lang="en-US" dirty="0" err="1" smtClean="0"/>
              <a:t>getWSDetails</a:t>
            </a:r>
            <a:r>
              <a:rPr lang="en-US" dirty="0" smtClean="0"/>
              <a:t>(</a:t>
            </a:r>
            <a:r>
              <a:rPr lang="en-US" dirty="0" err="1" smtClean="0"/>
              <a:t>wkID</a:t>
            </a:r>
            <a:r>
              <a:rPr lang="en-US" dirty="0"/>
              <a:t>, </a:t>
            </a:r>
            <a:r>
              <a:rPr lang="en-US" dirty="0" err="1"/>
              <a:t>authToken</a:t>
            </a:r>
            <a:r>
              <a:rPr lang="en-US" dirty="0"/>
              <a:t>, </a:t>
            </a:r>
            <a:r>
              <a:rPr lang="en-US" dirty="0" err="1"/>
              <a:t>wsID</a:t>
            </a:r>
            <a:r>
              <a:rPr lang="en-US" dirty="0"/>
              <a:t>, </a:t>
            </a:r>
            <a:r>
              <a:rPr lang="en-US" dirty="0" err="1"/>
              <a:t>url</a:t>
            </a:r>
            <a:r>
              <a:rPr lang="en-US" dirty="0"/>
              <a:t>=</a:t>
            </a:r>
            <a:r>
              <a:rPr lang="en-US" dirty="0" err="1"/>
              <a:t>wsURLdet</a:t>
            </a:r>
            <a:r>
              <a:rPr lang="en-US" dirty="0"/>
              <a:t>)</a:t>
            </a:r>
          </a:p>
          <a:p>
            <a:r>
              <a:rPr lang="en-US" dirty="0" smtClean="0"/>
              <a:t>Consumption</a:t>
            </a:r>
          </a:p>
          <a:p>
            <a:pPr lvl="1"/>
            <a:r>
              <a:rPr lang="en-US" dirty="0" err="1" smtClean="0"/>
              <a:t>consumeFile</a:t>
            </a:r>
            <a:r>
              <a:rPr lang="en-US" dirty="0" smtClean="0"/>
              <a:t>(</a:t>
            </a:r>
            <a:r>
              <a:rPr lang="en-US" dirty="0" err="1" smtClean="0"/>
              <a:t>api_key</a:t>
            </a:r>
            <a:r>
              <a:rPr lang="en-US" dirty="0"/>
              <a:t>, </a:t>
            </a:r>
            <a:r>
              <a:rPr lang="en-US" dirty="0" err="1"/>
              <a:t>requestURL</a:t>
            </a:r>
            <a:r>
              <a:rPr lang="en-US" dirty="0"/>
              <a:t>, </a:t>
            </a:r>
            <a:r>
              <a:rPr lang="en-US" dirty="0" err="1"/>
              <a:t>infileName</a:t>
            </a:r>
            <a:r>
              <a:rPr lang="en-US" dirty="0"/>
              <a:t>, </a:t>
            </a:r>
            <a:r>
              <a:rPr lang="en-US" dirty="0" err="1"/>
              <a:t>globalParam</a:t>
            </a:r>
            <a:r>
              <a:rPr lang="en-US" dirty="0"/>
              <a:t> = "", </a:t>
            </a:r>
            <a:r>
              <a:rPr lang="en-US" dirty="0" err="1"/>
              <a:t>outfileName</a:t>
            </a:r>
            <a:r>
              <a:rPr lang="en-US" dirty="0"/>
              <a:t> = "results.txt", </a:t>
            </a:r>
            <a:r>
              <a:rPr lang="en-US" dirty="0" err="1"/>
              <a:t>batchSize</a:t>
            </a:r>
            <a:r>
              <a:rPr lang="en-US" dirty="0"/>
              <a:t> = 250, </a:t>
            </a:r>
            <a:r>
              <a:rPr lang="en-US" dirty="0" err="1"/>
              <a:t>retryDelay</a:t>
            </a:r>
            <a:r>
              <a:rPr lang="en-US" dirty="0"/>
              <a:t> = 0.3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consumeLists</a:t>
            </a:r>
            <a:r>
              <a:rPr lang="en-US" dirty="0" smtClean="0"/>
              <a:t>(</a:t>
            </a:r>
            <a:r>
              <a:rPr lang="en-US" dirty="0" err="1" smtClean="0"/>
              <a:t>api_key</a:t>
            </a:r>
            <a:r>
              <a:rPr lang="en-US" dirty="0"/>
              <a:t>, </a:t>
            </a:r>
            <a:r>
              <a:rPr lang="en-US" dirty="0" err="1"/>
              <a:t>requestURL</a:t>
            </a:r>
            <a:r>
              <a:rPr lang="en-US" dirty="0"/>
              <a:t>, </a:t>
            </a:r>
            <a:r>
              <a:rPr lang="en-US" dirty="0" err="1"/>
              <a:t>columnNames</a:t>
            </a:r>
            <a:r>
              <a:rPr lang="en-US" dirty="0"/>
              <a:t>, ..., </a:t>
            </a:r>
            <a:r>
              <a:rPr lang="en-US" dirty="0" err="1"/>
              <a:t>globalParam</a:t>
            </a:r>
            <a:r>
              <a:rPr lang="en-US" dirty="0"/>
              <a:t>="", </a:t>
            </a:r>
            <a:r>
              <a:rPr lang="en-US" dirty="0" err="1"/>
              <a:t>retryDelay</a:t>
            </a:r>
            <a:r>
              <a:rPr lang="en-US" dirty="0"/>
              <a:t> = 0.3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consumeDataframe</a:t>
            </a:r>
            <a:r>
              <a:rPr lang="en-US" dirty="0" smtClean="0"/>
              <a:t>(</a:t>
            </a:r>
            <a:r>
              <a:rPr lang="en-US" dirty="0" err="1" smtClean="0"/>
              <a:t>api_key</a:t>
            </a:r>
            <a:r>
              <a:rPr lang="en-US" dirty="0"/>
              <a:t>, </a:t>
            </a:r>
            <a:r>
              <a:rPr lang="en-US" dirty="0" err="1"/>
              <a:t>requestURL</a:t>
            </a:r>
            <a:r>
              <a:rPr lang="en-US" dirty="0"/>
              <a:t>, </a:t>
            </a:r>
            <a:r>
              <a:rPr lang="en-US" dirty="0" err="1"/>
              <a:t>valuesDF</a:t>
            </a:r>
            <a:r>
              <a:rPr lang="en-US" dirty="0"/>
              <a:t>, </a:t>
            </a:r>
            <a:r>
              <a:rPr lang="en-US" dirty="0" err="1"/>
              <a:t>globalParam</a:t>
            </a:r>
            <a:r>
              <a:rPr lang="en-US" dirty="0"/>
              <a:t>="", </a:t>
            </a:r>
            <a:r>
              <a:rPr lang="en-US" dirty="0" err="1"/>
              <a:t>batchSize</a:t>
            </a:r>
            <a:r>
              <a:rPr lang="en-US" dirty="0"/>
              <a:t> = 250, </a:t>
            </a:r>
            <a:r>
              <a:rPr lang="en-US" dirty="0" err="1"/>
              <a:t>retryDelay</a:t>
            </a:r>
            <a:r>
              <a:rPr lang="en-US" dirty="0"/>
              <a:t> = 0.3)</a:t>
            </a:r>
            <a:endParaRPr lang="en-US" dirty="0" smtClean="0"/>
          </a:p>
          <a:p>
            <a:r>
              <a:rPr lang="en-US" dirty="0" smtClean="0"/>
              <a:t>Publishing</a:t>
            </a:r>
          </a:p>
          <a:p>
            <a:pPr lvl="1"/>
            <a:r>
              <a:rPr lang="en-US" dirty="0"/>
              <a:t> </a:t>
            </a:r>
            <a:r>
              <a:rPr lang="en-US" dirty="0" err="1" smtClean="0"/>
              <a:t>publishWebService</a:t>
            </a:r>
            <a:r>
              <a:rPr lang="en-US" dirty="0" smtClean="0"/>
              <a:t>(</a:t>
            </a:r>
            <a:r>
              <a:rPr lang="en-US" dirty="0" err="1" smtClean="0"/>
              <a:t>functionName</a:t>
            </a:r>
            <a:r>
              <a:rPr lang="en-US" dirty="0"/>
              <a:t>, </a:t>
            </a:r>
            <a:r>
              <a:rPr lang="en-US" dirty="0" err="1"/>
              <a:t>serviceName</a:t>
            </a:r>
            <a:r>
              <a:rPr lang="en-US" dirty="0"/>
              <a:t>, </a:t>
            </a:r>
            <a:r>
              <a:rPr lang="en-US" dirty="0" err="1"/>
              <a:t>inputSchema</a:t>
            </a:r>
            <a:r>
              <a:rPr lang="en-US" dirty="0"/>
              <a:t>, </a:t>
            </a:r>
            <a:r>
              <a:rPr lang="en-US" dirty="0" err="1"/>
              <a:t>outputSchema</a:t>
            </a:r>
            <a:r>
              <a:rPr lang="en-US" dirty="0"/>
              <a:t>, </a:t>
            </a:r>
            <a:r>
              <a:rPr lang="en-US" dirty="0" err="1"/>
              <a:t>wkID</a:t>
            </a:r>
            <a:r>
              <a:rPr lang="en-US" dirty="0"/>
              <a:t>, </a:t>
            </a:r>
            <a:r>
              <a:rPr lang="en-US" dirty="0" err="1"/>
              <a:t>authToken</a:t>
            </a:r>
            <a:r>
              <a:rPr lang="en-US" dirty="0"/>
              <a:t>)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92841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defTabSz="457200" rtl="0">
              <a:spcBef>
                <a:spcPct val="0"/>
              </a:spcBef>
            </a:pPr>
            <a:r>
              <a:rPr lang="en-US" sz="2400" dirty="0" err="1"/>
              <a:t>publishWebService</a:t>
            </a:r>
            <a:r>
              <a:rPr lang="en-US" sz="2400" dirty="0"/>
              <a:t> &lt;- function(</a:t>
            </a:r>
            <a:r>
              <a:rPr lang="en-US" sz="2400" dirty="0" err="1"/>
              <a:t>funName</a:t>
            </a:r>
            <a:r>
              <a:rPr lang="en-US" sz="2400" dirty="0"/>
              <a:t>, </a:t>
            </a:r>
            <a:r>
              <a:rPr lang="en-US" sz="2400" dirty="0" err="1"/>
              <a:t>serviceName</a:t>
            </a:r>
            <a:r>
              <a:rPr lang="en-US" sz="2400" dirty="0"/>
              <a:t>, </a:t>
            </a:r>
            <a:r>
              <a:rPr lang="en-US" sz="2400" b="1" dirty="0" err="1"/>
              <a:t>inputSchema</a:t>
            </a:r>
            <a:r>
              <a:rPr lang="en-US" sz="2400" dirty="0"/>
              <a:t>, </a:t>
            </a:r>
            <a:r>
              <a:rPr lang="en-US" sz="2400" b="1" dirty="0" err="1"/>
              <a:t>outputSchema</a:t>
            </a:r>
            <a:r>
              <a:rPr lang="en-US" sz="2400" dirty="0"/>
              <a:t>, </a:t>
            </a:r>
            <a:r>
              <a:rPr lang="en-US" sz="2400" dirty="0" err="1"/>
              <a:t>wkID</a:t>
            </a:r>
            <a:r>
              <a:rPr lang="en-US" sz="2400" dirty="0"/>
              <a:t>, </a:t>
            </a:r>
            <a:r>
              <a:rPr lang="en-US" sz="2400" dirty="0" err="1"/>
              <a:t>authToken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inputSchema</a:t>
            </a:r>
            <a:r>
              <a:rPr lang="en-US" dirty="0"/>
              <a:t> = list("arg1"="type", "arg2"="type", ...)</a:t>
            </a:r>
          </a:p>
          <a:p>
            <a:r>
              <a:rPr lang="en-US" dirty="0" err="1" smtClean="0"/>
              <a:t>outputSchema</a:t>
            </a:r>
            <a:r>
              <a:rPr lang="en-US" dirty="0" smtClean="0"/>
              <a:t> </a:t>
            </a:r>
            <a:r>
              <a:rPr lang="en-US" dirty="0"/>
              <a:t>= list("output1"="type", "output2"="type", ...)</a:t>
            </a:r>
          </a:p>
        </p:txBody>
      </p:sp>
    </p:spTree>
    <p:extLst>
      <p:ext uri="{BB962C8B-B14F-4D97-AF65-F5344CB8AC3E}">
        <p14:creationId xmlns:p14="http://schemas.microsoft.com/office/powerpoint/2010/main" val="1893614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249</TotalTime>
  <Words>221</Words>
  <Application>Microsoft Office PowerPoint</Application>
  <PresentationFormat>Widescreen</PresentationFormat>
  <Paragraphs>25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Century Gothic</vt:lpstr>
      <vt:lpstr>Wingdings 3</vt:lpstr>
      <vt:lpstr>Wisp</vt:lpstr>
      <vt:lpstr>RStudio Web Service API Azure ML</vt:lpstr>
      <vt:lpstr>Getting Started</vt:lpstr>
      <vt:lpstr>User Functions</vt:lpstr>
      <vt:lpstr>publishWebService &lt;- function(funName, serviceName, inputSchema, outputSchema, wkID, authToken)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RStudio Web Service API Azure ML</dc:title>
  <dc:creator>Bri Gerads</dc:creator>
  <cp:lastModifiedBy>Bri Gerads</cp:lastModifiedBy>
  <cp:revision>7</cp:revision>
  <dcterms:created xsi:type="dcterms:W3CDTF">2015-07-06T19:56:38Z</dcterms:created>
  <dcterms:modified xsi:type="dcterms:W3CDTF">2015-07-07T00:06:00Z</dcterms:modified>
</cp:coreProperties>
</file>