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4" r:id="rId4"/>
    <p:sldId id="260" r:id="rId5"/>
    <p:sldId id="263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 Gerads" initials="BG" lastIdx="1" clrIdx="0">
    <p:extLst>
      <p:ext uri="{19B8F6BF-5375-455C-9EA6-DF929625EA0E}">
        <p15:presenceInfo xmlns:p15="http://schemas.microsoft.com/office/powerpoint/2012/main" userId="S-1-5-21-2127521184-1604012920-1887927527-170645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40" autoAdjust="0"/>
  </p:normalViewPr>
  <p:slideViewPr>
    <p:cSldViewPr snapToGrid="0">
      <p:cViewPr varScale="1">
        <p:scale>
          <a:sx n="97" d="100"/>
          <a:sy n="97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7B5E1-D83A-4BC2-9A42-481B25694F45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ECE1DF5-AE9F-4869-8A5C-FBE358D09A54}">
      <dgm:prSet phldrT="[Text]" custT="1"/>
      <dgm:spPr/>
      <dgm:t>
        <a:bodyPr/>
        <a:lstStyle/>
        <a:p>
          <a:pPr algn="l"/>
          <a:r>
            <a:rPr lang="en-US" sz="2400" dirty="0" smtClean="0"/>
            <a:t>Millions of Data Scientists and developers working from </a:t>
          </a:r>
          <a:r>
            <a:rPr lang="en-US" sz="2400" dirty="0" err="1" smtClean="0"/>
            <a:t>RStudio</a:t>
          </a:r>
          <a:endParaRPr lang="en-US" sz="2400" dirty="0">
            <a:solidFill>
              <a:schemeClr val="tx1"/>
            </a:solidFill>
          </a:endParaRPr>
        </a:p>
      </dgm:t>
    </dgm:pt>
    <dgm:pt modelId="{D81ADE2E-AD72-4ECD-82C9-2802E5DC6524}" type="parTrans" cxnId="{F1EB2505-C915-44CD-AB9B-B0A98C3597FA}">
      <dgm:prSet/>
      <dgm:spPr/>
      <dgm:t>
        <a:bodyPr/>
        <a:lstStyle/>
        <a:p>
          <a:endParaRPr lang="en-US"/>
        </a:p>
      </dgm:t>
    </dgm:pt>
    <dgm:pt modelId="{5FF75A2D-899E-4DFC-B16A-7F62ACD64683}" type="sibTrans" cxnId="{F1EB2505-C915-44CD-AB9B-B0A98C3597FA}">
      <dgm:prSet/>
      <dgm:spPr/>
      <dgm:t>
        <a:bodyPr/>
        <a:lstStyle/>
        <a:p>
          <a:endParaRPr lang="en-US"/>
        </a:p>
      </dgm:t>
    </dgm:pt>
    <dgm:pt modelId="{A7EB8D2F-7A59-4937-932C-B4894295A136}">
      <dgm:prSet phldrT="[Text]"/>
      <dgm:spPr/>
      <dgm:t>
        <a:bodyPr/>
        <a:lstStyle/>
        <a:p>
          <a:pPr algn="l"/>
          <a:r>
            <a:rPr lang="en-US" dirty="0" smtClean="0"/>
            <a:t>Users have to leave </a:t>
          </a:r>
          <a:r>
            <a:rPr lang="en-US" dirty="0" err="1" smtClean="0"/>
            <a:t>RStudio</a:t>
          </a:r>
          <a:r>
            <a:rPr lang="en-US" dirty="0" smtClean="0"/>
            <a:t> if they need to gain access to web services</a:t>
          </a:r>
          <a:endParaRPr lang="en-US" dirty="0"/>
        </a:p>
      </dgm:t>
    </dgm:pt>
    <dgm:pt modelId="{561BDF53-A6B2-4A08-916A-28C422BCFCA4}" type="parTrans" cxnId="{8D9A39BC-6D54-480E-B6E7-654E8262C316}">
      <dgm:prSet/>
      <dgm:spPr/>
      <dgm:t>
        <a:bodyPr/>
        <a:lstStyle/>
        <a:p>
          <a:endParaRPr lang="en-US"/>
        </a:p>
      </dgm:t>
    </dgm:pt>
    <dgm:pt modelId="{11C99CBE-15BD-4C89-82F6-5C2F7BA414F1}" type="sibTrans" cxnId="{8D9A39BC-6D54-480E-B6E7-654E8262C316}">
      <dgm:prSet/>
      <dgm:spPr/>
      <dgm:t>
        <a:bodyPr/>
        <a:lstStyle/>
        <a:p>
          <a:endParaRPr lang="en-US"/>
        </a:p>
      </dgm:t>
    </dgm:pt>
    <dgm:pt modelId="{B41FC37D-4874-4B65-AED6-B0CFF9DB3B54}">
      <dgm:prSet phldrT="[Text]"/>
      <dgm:spPr/>
      <dgm:t>
        <a:bodyPr/>
        <a:lstStyle/>
        <a:p>
          <a:pPr algn="l"/>
          <a:r>
            <a:rPr lang="en-US" dirty="0" err="1" smtClean="0"/>
            <a:t>RStudio</a:t>
          </a:r>
          <a:r>
            <a:rPr lang="en-US" dirty="0" smtClean="0"/>
            <a:t> does </a:t>
          </a:r>
          <a:r>
            <a:rPr lang="en-US" b="1" dirty="0" smtClean="0"/>
            <a:t>NOT</a:t>
          </a:r>
          <a:r>
            <a:rPr lang="en-US" dirty="0" smtClean="0"/>
            <a:t> have access to web services</a:t>
          </a:r>
          <a:endParaRPr lang="en-US" dirty="0"/>
        </a:p>
      </dgm:t>
    </dgm:pt>
    <dgm:pt modelId="{54E83B88-9311-4A4C-A5FE-AE5B43692D06}" type="sibTrans" cxnId="{F07D8F42-358D-48BD-89A9-736B588EFBF2}">
      <dgm:prSet/>
      <dgm:spPr/>
      <dgm:t>
        <a:bodyPr/>
        <a:lstStyle/>
        <a:p>
          <a:endParaRPr lang="en-US"/>
        </a:p>
      </dgm:t>
    </dgm:pt>
    <dgm:pt modelId="{3F2B8007-0B73-445F-A1E7-8BE607A16893}" type="parTrans" cxnId="{F07D8F42-358D-48BD-89A9-736B588EFBF2}">
      <dgm:prSet/>
      <dgm:spPr/>
      <dgm:t>
        <a:bodyPr/>
        <a:lstStyle/>
        <a:p>
          <a:endParaRPr lang="en-US"/>
        </a:p>
      </dgm:t>
    </dgm:pt>
    <dgm:pt modelId="{E3447519-9D67-4724-9C52-A4171A71CCE8}" type="pres">
      <dgm:prSet presAssocID="{2157B5E1-D83A-4BC2-9A42-481B25694F45}" presName="Name0" presStyleCnt="0">
        <dgm:presLayoutVars>
          <dgm:dir/>
          <dgm:resizeHandles val="exact"/>
        </dgm:presLayoutVars>
      </dgm:prSet>
      <dgm:spPr/>
    </dgm:pt>
    <dgm:pt modelId="{09B556BA-BD67-4E2F-9601-11BDB66D76B1}" type="pres">
      <dgm:prSet presAssocID="{CECE1DF5-AE9F-4869-8A5C-FBE358D09A54}" presName="node" presStyleLbl="node1" presStyleIdx="0" presStyleCnt="3" custScaleY="1377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8654C-480D-4723-81A7-40BBA8079336}" type="pres">
      <dgm:prSet presAssocID="{5FF75A2D-899E-4DFC-B16A-7F62ACD64683}" presName="sibTrans" presStyleLbl="sibTrans2D1" presStyleIdx="0" presStyleCnt="2"/>
      <dgm:spPr/>
    </dgm:pt>
    <dgm:pt modelId="{2ADD7079-839A-475E-8D7D-E8917615C115}" type="pres">
      <dgm:prSet presAssocID="{5FF75A2D-899E-4DFC-B16A-7F62ACD64683}" presName="connectorText" presStyleLbl="sibTrans2D1" presStyleIdx="0" presStyleCnt="2"/>
      <dgm:spPr/>
    </dgm:pt>
    <dgm:pt modelId="{CFB31821-0763-4057-9B7F-34EB41CB66CE}" type="pres">
      <dgm:prSet presAssocID="{B41FC37D-4874-4B65-AED6-B0CFF9DB3B54}" presName="node" presStyleLbl="node1" presStyleIdx="1" presStyleCnt="3" custScaleY="1377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D2F42-40BB-4325-A12E-7CDDF3AB7080}" type="pres">
      <dgm:prSet presAssocID="{54E83B88-9311-4A4C-A5FE-AE5B43692D06}" presName="sibTrans" presStyleLbl="sibTrans2D1" presStyleIdx="1" presStyleCnt="2"/>
      <dgm:spPr/>
    </dgm:pt>
    <dgm:pt modelId="{F07CDDFB-2665-47C3-936A-830BAA1596CD}" type="pres">
      <dgm:prSet presAssocID="{54E83B88-9311-4A4C-A5FE-AE5B43692D06}" presName="connectorText" presStyleLbl="sibTrans2D1" presStyleIdx="1" presStyleCnt="2"/>
      <dgm:spPr/>
    </dgm:pt>
    <dgm:pt modelId="{32FC0D74-E03E-4FB7-9977-F61FC74F82AE}" type="pres">
      <dgm:prSet presAssocID="{A7EB8D2F-7A59-4937-932C-B4894295A136}" presName="node" presStyleLbl="node1" presStyleIdx="2" presStyleCnt="3" custScaleY="146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2E965C-F25B-418B-B4DA-6B528DC98520}" type="presOf" srcId="{5FF75A2D-899E-4DFC-B16A-7F62ACD64683}" destId="{E688654C-480D-4723-81A7-40BBA8079336}" srcOrd="0" destOrd="0" presId="urn:microsoft.com/office/officeart/2005/8/layout/process1"/>
    <dgm:cxn modelId="{F1EB2505-C915-44CD-AB9B-B0A98C3597FA}" srcId="{2157B5E1-D83A-4BC2-9A42-481B25694F45}" destId="{CECE1DF5-AE9F-4869-8A5C-FBE358D09A54}" srcOrd="0" destOrd="0" parTransId="{D81ADE2E-AD72-4ECD-82C9-2802E5DC6524}" sibTransId="{5FF75A2D-899E-4DFC-B16A-7F62ACD64683}"/>
    <dgm:cxn modelId="{3761EE46-D4B2-476C-AE8F-686EF123E1C9}" type="presOf" srcId="{A7EB8D2F-7A59-4937-932C-B4894295A136}" destId="{32FC0D74-E03E-4FB7-9977-F61FC74F82AE}" srcOrd="0" destOrd="0" presId="urn:microsoft.com/office/officeart/2005/8/layout/process1"/>
    <dgm:cxn modelId="{788BD5CC-70C8-445F-8E67-0AB9F50D215A}" type="presOf" srcId="{5FF75A2D-899E-4DFC-B16A-7F62ACD64683}" destId="{2ADD7079-839A-475E-8D7D-E8917615C115}" srcOrd="1" destOrd="0" presId="urn:microsoft.com/office/officeart/2005/8/layout/process1"/>
    <dgm:cxn modelId="{DE91A91C-8603-42E1-8FC1-FF054169490A}" type="presOf" srcId="{B41FC37D-4874-4B65-AED6-B0CFF9DB3B54}" destId="{CFB31821-0763-4057-9B7F-34EB41CB66CE}" srcOrd="0" destOrd="0" presId="urn:microsoft.com/office/officeart/2005/8/layout/process1"/>
    <dgm:cxn modelId="{8D9A39BC-6D54-480E-B6E7-654E8262C316}" srcId="{2157B5E1-D83A-4BC2-9A42-481B25694F45}" destId="{A7EB8D2F-7A59-4937-932C-B4894295A136}" srcOrd="2" destOrd="0" parTransId="{561BDF53-A6B2-4A08-916A-28C422BCFCA4}" sibTransId="{11C99CBE-15BD-4C89-82F6-5C2F7BA414F1}"/>
    <dgm:cxn modelId="{94EF7C74-B86E-4896-9D37-0119D1A0BC5A}" type="presOf" srcId="{54E83B88-9311-4A4C-A5FE-AE5B43692D06}" destId="{D4AD2F42-40BB-4325-A12E-7CDDF3AB7080}" srcOrd="0" destOrd="0" presId="urn:microsoft.com/office/officeart/2005/8/layout/process1"/>
    <dgm:cxn modelId="{5ED3FD25-31F7-40A4-A3D8-81131BEEA430}" type="presOf" srcId="{2157B5E1-D83A-4BC2-9A42-481B25694F45}" destId="{E3447519-9D67-4724-9C52-A4171A71CCE8}" srcOrd="0" destOrd="0" presId="urn:microsoft.com/office/officeart/2005/8/layout/process1"/>
    <dgm:cxn modelId="{A4520FB8-C959-46A5-AA35-8D2A47079E69}" type="presOf" srcId="{CECE1DF5-AE9F-4869-8A5C-FBE358D09A54}" destId="{09B556BA-BD67-4E2F-9601-11BDB66D76B1}" srcOrd="0" destOrd="0" presId="urn:microsoft.com/office/officeart/2005/8/layout/process1"/>
    <dgm:cxn modelId="{8BF69AC6-A31B-4022-B660-78AC39A0BBB7}" type="presOf" srcId="{54E83B88-9311-4A4C-A5FE-AE5B43692D06}" destId="{F07CDDFB-2665-47C3-936A-830BAA1596CD}" srcOrd="1" destOrd="0" presId="urn:microsoft.com/office/officeart/2005/8/layout/process1"/>
    <dgm:cxn modelId="{F07D8F42-358D-48BD-89A9-736B588EFBF2}" srcId="{2157B5E1-D83A-4BC2-9A42-481B25694F45}" destId="{B41FC37D-4874-4B65-AED6-B0CFF9DB3B54}" srcOrd="1" destOrd="0" parTransId="{3F2B8007-0B73-445F-A1E7-8BE607A16893}" sibTransId="{54E83B88-9311-4A4C-A5FE-AE5B43692D06}"/>
    <dgm:cxn modelId="{3CF62D91-83EA-4BD7-8605-ED754B86D5BE}" type="presParOf" srcId="{E3447519-9D67-4724-9C52-A4171A71CCE8}" destId="{09B556BA-BD67-4E2F-9601-11BDB66D76B1}" srcOrd="0" destOrd="0" presId="urn:microsoft.com/office/officeart/2005/8/layout/process1"/>
    <dgm:cxn modelId="{39B75DE4-9BDF-4C8B-82D4-35A5C94E806C}" type="presParOf" srcId="{E3447519-9D67-4724-9C52-A4171A71CCE8}" destId="{E688654C-480D-4723-81A7-40BBA8079336}" srcOrd="1" destOrd="0" presId="urn:microsoft.com/office/officeart/2005/8/layout/process1"/>
    <dgm:cxn modelId="{D37B208B-4F67-4416-804E-5AF196A135FE}" type="presParOf" srcId="{E688654C-480D-4723-81A7-40BBA8079336}" destId="{2ADD7079-839A-475E-8D7D-E8917615C115}" srcOrd="0" destOrd="0" presId="urn:microsoft.com/office/officeart/2005/8/layout/process1"/>
    <dgm:cxn modelId="{B1B1FA31-D358-4302-95EC-E90492599398}" type="presParOf" srcId="{E3447519-9D67-4724-9C52-A4171A71CCE8}" destId="{CFB31821-0763-4057-9B7F-34EB41CB66CE}" srcOrd="2" destOrd="0" presId="urn:microsoft.com/office/officeart/2005/8/layout/process1"/>
    <dgm:cxn modelId="{6F37CD21-3BE1-46E5-B4B7-44FDDE7A56EE}" type="presParOf" srcId="{E3447519-9D67-4724-9C52-A4171A71CCE8}" destId="{D4AD2F42-40BB-4325-A12E-7CDDF3AB7080}" srcOrd="3" destOrd="0" presId="urn:microsoft.com/office/officeart/2005/8/layout/process1"/>
    <dgm:cxn modelId="{270702EB-9F57-414E-A252-7EBF4CADFC05}" type="presParOf" srcId="{D4AD2F42-40BB-4325-A12E-7CDDF3AB7080}" destId="{F07CDDFB-2665-47C3-936A-830BAA1596CD}" srcOrd="0" destOrd="0" presId="urn:microsoft.com/office/officeart/2005/8/layout/process1"/>
    <dgm:cxn modelId="{2D6149E9-3CE3-488C-8BE6-6D325A539EAF}" type="presParOf" srcId="{E3447519-9D67-4724-9C52-A4171A71CCE8}" destId="{32FC0D74-E03E-4FB7-9977-F61FC74F82A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6F842F-44AC-4A22-8007-9BC0517027BA}" type="doc">
      <dgm:prSet loTypeId="urn:microsoft.com/office/officeart/2005/8/layout/hChevron3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692914DB-491D-4830-957B-F6117C868A8C}">
      <dgm:prSet phldrT="[Text]" custT="1"/>
      <dgm:spPr/>
      <dgm:t>
        <a:bodyPr/>
        <a:lstStyle/>
        <a:p>
          <a:r>
            <a:rPr lang="en-US" sz="2000" dirty="0" smtClean="0"/>
            <a:t>Publishing</a:t>
          </a:r>
          <a:endParaRPr lang="en-US" sz="2000" dirty="0"/>
        </a:p>
      </dgm:t>
    </dgm:pt>
    <dgm:pt modelId="{420156EB-488E-4C6C-86D9-B9E07CFBA571}" type="parTrans" cxnId="{564D4A35-22A2-47D5-AC0C-F20C14A0EF2F}">
      <dgm:prSet/>
      <dgm:spPr/>
      <dgm:t>
        <a:bodyPr/>
        <a:lstStyle/>
        <a:p>
          <a:endParaRPr lang="en-US" sz="2000"/>
        </a:p>
      </dgm:t>
    </dgm:pt>
    <dgm:pt modelId="{8EB44C7A-F276-4DEE-9882-A69A75DD15D8}" type="sibTrans" cxnId="{564D4A35-22A2-47D5-AC0C-F20C14A0EF2F}">
      <dgm:prSet/>
      <dgm:spPr/>
      <dgm:t>
        <a:bodyPr/>
        <a:lstStyle/>
        <a:p>
          <a:endParaRPr lang="en-US" sz="2000"/>
        </a:p>
      </dgm:t>
    </dgm:pt>
    <dgm:pt modelId="{8E44DC43-3DA5-4880-A68E-2309D521BF27}">
      <dgm:prSet phldrT="[Text]" custT="1"/>
      <dgm:spPr/>
      <dgm:t>
        <a:bodyPr/>
        <a:lstStyle/>
        <a:p>
          <a:r>
            <a:rPr lang="en-US" sz="2000" dirty="0" smtClean="0"/>
            <a:t>Discovery</a:t>
          </a:r>
          <a:endParaRPr lang="en-US" sz="2000" dirty="0"/>
        </a:p>
      </dgm:t>
    </dgm:pt>
    <dgm:pt modelId="{D38CF6B8-7346-4C58-BAC0-7D53B2CE4653}" type="parTrans" cxnId="{D6C0EFBC-3063-40D6-84C8-9EC5894C56E2}">
      <dgm:prSet/>
      <dgm:spPr/>
      <dgm:t>
        <a:bodyPr/>
        <a:lstStyle/>
        <a:p>
          <a:endParaRPr lang="en-US" sz="2000"/>
        </a:p>
      </dgm:t>
    </dgm:pt>
    <dgm:pt modelId="{81D7C1E2-D0F6-4CC8-A9AC-DE163A6494FF}" type="sibTrans" cxnId="{D6C0EFBC-3063-40D6-84C8-9EC5894C56E2}">
      <dgm:prSet/>
      <dgm:spPr/>
      <dgm:t>
        <a:bodyPr/>
        <a:lstStyle/>
        <a:p>
          <a:endParaRPr lang="en-US" sz="2000"/>
        </a:p>
      </dgm:t>
    </dgm:pt>
    <dgm:pt modelId="{E96C8050-7BDC-42F6-B69C-91367BDD07CD}">
      <dgm:prSet phldrT="[Text]" custT="1"/>
      <dgm:spPr/>
      <dgm:t>
        <a:bodyPr/>
        <a:lstStyle/>
        <a:p>
          <a:r>
            <a:rPr lang="en-US" sz="2000" dirty="0" smtClean="0"/>
            <a:t>Consumption</a:t>
          </a:r>
          <a:endParaRPr lang="en-US" sz="2000" dirty="0"/>
        </a:p>
      </dgm:t>
    </dgm:pt>
    <dgm:pt modelId="{1A0BF559-65F7-4BCE-B5D4-986936128761}" type="parTrans" cxnId="{FB09B62F-BA8B-45B2-9259-28FE33540E86}">
      <dgm:prSet/>
      <dgm:spPr/>
      <dgm:t>
        <a:bodyPr/>
        <a:lstStyle/>
        <a:p>
          <a:endParaRPr lang="en-US" sz="2000"/>
        </a:p>
      </dgm:t>
    </dgm:pt>
    <dgm:pt modelId="{55CFBCD0-BE14-492E-974A-3781FAE72AAF}" type="sibTrans" cxnId="{FB09B62F-BA8B-45B2-9259-28FE33540E86}">
      <dgm:prSet/>
      <dgm:spPr/>
      <dgm:t>
        <a:bodyPr/>
        <a:lstStyle/>
        <a:p>
          <a:endParaRPr lang="en-US" sz="2000"/>
        </a:p>
      </dgm:t>
    </dgm:pt>
    <dgm:pt modelId="{0542727A-B5A6-4437-ADE5-D511D7CC89D2}" type="pres">
      <dgm:prSet presAssocID="{656F842F-44AC-4A22-8007-9BC0517027BA}" presName="Name0" presStyleCnt="0">
        <dgm:presLayoutVars>
          <dgm:dir/>
          <dgm:resizeHandles val="exact"/>
        </dgm:presLayoutVars>
      </dgm:prSet>
      <dgm:spPr/>
    </dgm:pt>
    <dgm:pt modelId="{3B54DEBD-AE5F-4B07-90BE-CD70AEA39EB0}" type="pres">
      <dgm:prSet presAssocID="{692914DB-491D-4830-957B-F6117C868A8C}" presName="parTxOnly" presStyleLbl="node1" presStyleIdx="0" presStyleCnt="3" custLinFactNeighborY="45400">
        <dgm:presLayoutVars>
          <dgm:bulletEnabled val="1"/>
        </dgm:presLayoutVars>
      </dgm:prSet>
      <dgm:spPr/>
    </dgm:pt>
    <dgm:pt modelId="{FE26787F-46E4-4259-B81D-D2CD253151A5}" type="pres">
      <dgm:prSet presAssocID="{8EB44C7A-F276-4DEE-9882-A69A75DD15D8}" presName="parSpace" presStyleCnt="0"/>
      <dgm:spPr/>
    </dgm:pt>
    <dgm:pt modelId="{7CCFB4AF-FDFD-48A3-8E8E-F8FDF32D629F}" type="pres">
      <dgm:prSet presAssocID="{8E44DC43-3DA5-4880-A68E-2309D521BF27}" presName="parTxOnly" presStyleLbl="node1" presStyleIdx="1" presStyleCnt="3" custLinFactNeighborY="45400">
        <dgm:presLayoutVars>
          <dgm:bulletEnabled val="1"/>
        </dgm:presLayoutVars>
      </dgm:prSet>
      <dgm:spPr/>
    </dgm:pt>
    <dgm:pt modelId="{3C992D8B-E4CB-4212-BBE2-6B3D62B6BC5C}" type="pres">
      <dgm:prSet presAssocID="{81D7C1E2-D0F6-4CC8-A9AC-DE163A6494FF}" presName="parSpace" presStyleCnt="0"/>
      <dgm:spPr/>
    </dgm:pt>
    <dgm:pt modelId="{80E90EF3-40C3-42AB-9AA0-088D1239EAD2}" type="pres">
      <dgm:prSet presAssocID="{E96C8050-7BDC-42F6-B69C-91367BDD07CD}" presName="parTxOnly" presStyleLbl="node1" presStyleIdx="2" presStyleCnt="3" custLinFactNeighborY="45400">
        <dgm:presLayoutVars>
          <dgm:bulletEnabled val="1"/>
        </dgm:presLayoutVars>
      </dgm:prSet>
      <dgm:spPr/>
    </dgm:pt>
  </dgm:ptLst>
  <dgm:cxnLst>
    <dgm:cxn modelId="{564D4A35-22A2-47D5-AC0C-F20C14A0EF2F}" srcId="{656F842F-44AC-4A22-8007-9BC0517027BA}" destId="{692914DB-491D-4830-957B-F6117C868A8C}" srcOrd="0" destOrd="0" parTransId="{420156EB-488E-4C6C-86D9-B9E07CFBA571}" sibTransId="{8EB44C7A-F276-4DEE-9882-A69A75DD15D8}"/>
    <dgm:cxn modelId="{FB09B62F-BA8B-45B2-9259-28FE33540E86}" srcId="{656F842F-44AC-4A22-8007-9BC0517027BA}" destId="{E96C8050-7BDC-42F6-B69C-91367BDD07CD}" srcOrd="2" destOrd="0" parTransId="{1A0BF559-65F7-4BCE-B5D4-986936128761}" sibTransId="{55CFBCD0-BE14-492E-974A-3781FAE72AAF}"/>
    <dgm:cxn modelId="{12830507-995D-4076-AC16-267EFAD79E00}" type="presOf" srcId="{E96C8050-7BDC-42F6-B69C-91367BDD07CD}" destId="{80E90EF3-40C3-42AB-9AA0-088D1239EAD2}" srcOrd="0" destOrd="0" presId="urn:microsoft.com/office/officeart/2005/8/layout/hChevron3"/>
    <dgm:cxn modelId="{9361F7E6-2016-4C4F-86CA-3AC3698F265C}" type="presOf" srcId="{692914DB-491D-4830-957B-F6117C868A8C}" destId="{3B54DEBD-AE5F-4B07-90BE-CD70AEA39EB0}" srcOrd="0" destOrd="0" presId="urn:microsoft.com/office/officeart/2005/8/layout/hChevron3"/>
    <dgm:cxn modelId="{C95101AC-0B2F-48A3-B5B2-0087345AEAD6}" type="presOf" srcId="{656F842F-44AC-4A22-8007-9BC0517027BA}" destId="{0542727A-B5A6-4437-ADE5-D511D7CC89D2}" srcOrd="0" destOrd="0" presId="urn:microsoft.com/office/officeart/2005/8/layout/hChevron3"/>
    <dgm:cxn modelId="{D6C0EFBC-3063-40D6-84C8-9EC5894C56E2}" srcId="{656F842F-44AC-4A22-8007-9BC0517027BA}" destId="{8E44DC43-3DA5-4880-A68E-2309D521BF27}" srcOrd="1" destOrd="0" parTransId="{D38CF6B8-7346-4C58-BAC0-7D53B2CE4653}" sibTransId="{81D7C1E2-D0F6-4CC8-A9AC-DE163A6494FF}"/>
    <dgm:cxn modelId="{387F359A-CF87-4CAC-9999-A35A0950B924}" type="presOf" srcId="{8E44DC43-3DA5-4880-A68E-2309D521BF27}" destId="{7CCFB4AF-FDFD-48A3-8E8E-F8FDF32D629F}" srcOrd="0" destOrd="0" presId="urn:microsoft.com/office/officeart/2005/8/layout/hChevron3"/>
    <dgm:cxn modelId="{A5AA97A4-BA2C-4D81-A9E6-3AEB5DFF1898}" type="presParOf" srcId="{0542727A-B5A6-4437-ADE5-D511D7CC89D2}" destId="{3B54DEBD-AE5F-4B07-90BE-CD70AEA39EB0}" srcOrd="0" destOrd="0" presId="urn:microsoft.com/office/officeart/2005/8/layout/hChevron3"/>
    <dgm:cxn modelId="{03DB7FED-D89B-4479-8BFA-7FFF29291743}" type="presParOf" srcId="{0542727A-B5A6-4437-ADE5-D511D7CC89D2}" destId="{FE26787F-46E4-4259-B81D-D2CD253151A5}" srcOrd="1" destOrd="0" presId="urn:microsoft.com/office/officeart/2005/8/layout/hChevron3"/>
    <dgm:cxn modelId="{88D1928D-FFB4-470B-AAAC-5970A1BD0B58}" type="presParOf" srcId="{0542727A-B5A6-4437-ADE5-D511D7CC89D2}" destId="{7CCFB4AF-FDFD-48A3-8E8E-F8FDF32D629F}" srcOrd="2" destOrd="0" presId="urn:microsoft.com/office/officeart/2005/8/layout/hChevron3"/>
    <dgm:cxn modelId="{1CEE4427-1D33-4128-A7C3-530F1DE3F1E9}" type="presParOf" srcId="{0542727A-B5A6-4437-ADE5-D511D7CC89D2}" destId="{3C992D8B-E4CB-4212-BBE2-6B3D62B6BC5C}" srcOrd="3" destOrd="0" presId="urn:microsoft.com/office/officeart/2005/8/layout/hChevron3"/>
    <dgm:cxn modelId="{EF631B11-0AAC-438D-B8C6-63BECA73F0B8}" type="presParOf" srcId="{0542727A-B5A6-4437-ADE5-D511D7CC89D2}" destId="{80E90EF3-40C3-42AB-9AA0-088D1239EAD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56BA-BD67-4E2F-9601-11BDB66D76B1}">
      <dsp:nvSpPr>
        <dsp:cNvPr id="0" name=""/>
        <dsp:cNvSpPr/>
      </dsp:nvSpPr>
      <dsp:spPr>
        <a:xfrm>
          <a:off x="8730" y="847149"/>
          <a:ext cx="2609578" cy="276271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Millions of Data Scientists and developers working from </a:t>
          </a:r>
          <a:r>
            <a:rPr lang="en-US" sz="2400" kern="1200" dirty="0" err="1" smtClean="0"/>
            <a:t>RStudio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85162" y="923581"/>
        <a:ext cx="2456714" cy="2609854"/>
      </dsp:txXfrm>
    </dsp:sp>
    <dsp:sp modelId="{E688654C-480D-4723-81A7-40BBA8079336}">
      <dsp:nvSpPr>
        <dsp:cNvPr id="0" name=""/>
        <dsp:cNvSpPr/>
      </dsp:nvSpPr>
      <dsp:spPr>
        <a:xfrm>
          <a:off x="2879266" y="1904920"/>
          <a:ext cx="553230" cy="647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879266" y="2034355"/>
        <a:ext cx="387261" cy="388305"/>
      </dsp:txXfrm>
    </dsp:sp>
    <dsp:sp modelId="{CFB31821-0763-4057-9B7F-34EB41CB66CE}">
      <dsp:nvSpPr>
        <dsp:cNvPr id="0" name=""/>
        <dsp:cNvSpPr/>
      </dsp:nvSpPr>
      <dsp:spPr>
        <a:xfrm>
          <a:off x="3662140" y="847149"/>
          <a:ext cx="2609578" cy="276271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254882"/>
            <a:satOff val="-19351"/>
            <a:lumOff val="171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RStudio</a:t>
          </a:r>
          <a:r>
            <a:rPr lang="en-US" sz="2500" kern="1200" dirty="0" smtClean="0"/>
            <a:t> does </a:t>
          </a:r>
          <a:r>
            <a:rPr lang="en-US" sz="2500" b="1" kern="1200" dirty="0" smtClean="0"/>
            <a:t>NOT</a:t>
          </a:r>
          <a:r>
            <a:rPr lang="en-US" sz="2500" kern="1200" dirty="0" smtClean="0"/>
            <a:t> have access to web services</a:t>
          </a:r>
          <a:endParaRPr lang="en-US" sz="2500" kern="1200" dirty="0"/>
        </a:p>
      </dsp:txBody>
      <dsp:txXfrm>
        <a:off x="3738572" y="923581"/>
        <a:ext cx="2456714" cy="2609854"/>
      </dsp:txXfrm>
    </dsp:sp>
    <dsp:sp modelId="{D4AD2F42-40BB-4325-A12E-7CDDF3AB7080}">
      <dsp:nvSpPr>
        <dsp:cNvPr id="0" name=""/>
        <dsp:cNvSpPr/>
      </dsp:nvSpPr>
      <dsp:spPr>
        <a:xfrm>
          <a:off x="6532676" y="1904920"/>
          <a:ext cx="553230" cy="647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509732"/>
            <a:satOff val="-38217"/>
            <a:lumOff val="323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532676" y="2034355"/>
        <a:ext cx="387261" cy="388305"/>
      </dsp:txXfrm>
    </dsp:sp>
    <dsp:sp modelId="{32FC0D74-E03E-4FB7-9977-F61FC74F82AE}">
      <dsp:nvSpPr>
        <dsp:cNvPr id="0" name=""/>
        <dsp:cNvSpPr/>
      </dsp:nvSpPr>
      <dsp:spPr>
        <a:xfrm>
          <a:off x="7315549" y="758970"/>
          <a:ext cx="2609578" cy="293907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509765"/>
            <a:satOff val="-38702"/>
            <a:lumOff val="342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Users have to leave </a:t>
          </a:r>
          <a:r>
            <a:rPr lang="en-US" sz="2500" kern="1200" dirty="0" err="1" smtClean="0"/>
            <a:t>RStudio</a:t>
          </a:r>
          <a:r>
            <a:rPr lang="en-US" sz="2500" kern="1200" dirty="0" smtClean="0"/>
            <a:t> if they need to gain access to web services</a:t>
          </a:r>
          <a:endParaRPr lang="en-US" sz="2500" kern="1200" dirty="0"/>
        </a:p>
      </dsp:txBody>
      <dsp:txXfrm>
        <a:off x="7391981" y="835402"/>
        <a:ext cx="2456714" cy="2786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4DEBD-AE5F-4B07-90BE-CD70AEA39EB0}">
      <dsp:nvSpPr>
        <dsp:cNvPr id="0" name=""/>
        <dsp:cNvSpPr/>
      </dsp:nvSpPr>
      <dsp:spPr>
        <a:xfrm>
          <a:off x="3653" y="2100802"/>
          <a:ext cx="3194396" cy="1277758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Publishing</a:t>
          </a:r>
          <a:endParaRPr lang="en-US" sz="2000" kern="1200" dirty="0"/>
        </a:p>
      </dsp:txBody>
      <dsp:txXfrm>
        <a:off x="3653" y="2100802"/>
        <a:ext cx="2874957" cy="1277758"/>
      </dsp:txXfrm>
    </dsp:sp>
    <dsp:sp modelId="{7CCFB4AF-FDFD-48A3-8E8E-F8FDF32D629F}">
      <dsp:nvSpPr>
        <dsp:cNvPr id="0" name=""/>
        <dsp:cNvSpPr/>
      </dsp:nvSpPr>
      <dsp:spPr>
        <a:xfrm>
          <a:off x="2559169" y="2100802"/>
          <a:ext cx="3194396" cy="1277758"/>
        </a:xfrm>
        <a:prstGeom prst="chevron">
          <a:avLst/>
        </a:prstGeom>
        <a:solidFill>
          <a:schemeClr val="accent3">
            <a:shade val="80000"/>
            <a:hueOff val="254882"/>
            <a:satOff val="-19351"/>
            <a:lumOff val="171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Discovery</a:t>
          </a:r>
          <a:endParaRPr lang="en-US" sz="2000" kern="1200" dirty="0"/>
        </a:p>
      </dsp:txBody>
      <dsp:txXfrm>
        <a:off x="3198048" y="2100802"/>
        <a:ext cx="1916638" cy="1277758"/>
      </dsp:txXfrm>
    </dsp:sp>
    <dsp:sp modelId="{80E90EF3-40C3-42AB-9AA0-088D1239EAD2}">
      <dsp:nvSpPr>
        <dsp:cNvPr id="0" name=""/>
        <dsp:cNvSpPr/>
      </dsp:nvSpPr>
      <dsp:spPr>
        <a:xfrm>
          <a:off x="5114686" y="2100802"/>
          <a:ext cx="3194396" cy="1277758"/>
        </a:xfrm>
        <a:prstGeom prst="chevron">
          <a:avLst/>
        </a:prstGeom>
        <a:solidFill>
          <a:schemeClr val="accent3">
            <a:shade val="80000"/>
            <a:hueOff val="509765"/>
            <a:satOff val="-38702"/>
            <a:lumOff val="342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Consumption</a:t>
          </a:r>
          <a:endParaRPr lang="en-US" sz="2000" kern="1200" dirty="0"/>
        </a:p>
      </dsp:txBody>
      <dsp:txXfrm>
        <a:off x="5753565" y="2100802"/>
        <a:ext cx="1916638" cy="1277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44164-595D-4D84-92EA-94C16051EB2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D0A65-FAA5-497F-9368-2AFA6848B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E988CAD-EC76-4ADB-B670-EE722750BB7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C8BA92-DA2F-4C34-B41C-28EA4D1A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1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have someone read the introduction, discovery, consumption and publishing</a:t>
            </a:r>
            <a:r>
              <a:rPr lang="en-US" baseline="0" dirty="0" smtClean="0"/>
              <a:t> spiel</a:t>
            </a:r>
            <a:r>
              <a:rPr lang="en-US" dirty="0" smtClean="0"/>
              <a:t> and leave this up on the screen. Don’t move onto slide two until</a:t>
            </a:r>
            <a:r>
              <a:rPr lang="en-US" baseline="0" dirty="0" smtClean="0"/>
              <a:t> we are beginning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BA92-DA2F-4C34-B41C-28EA4D1A3B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BA92-DA2F-4C34-B41C-28EA4D1A3B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are all these Steps necessary?</a:t>
            </a:r>
            <a:endParaRPr lang="en-US" baseline="0" dirty="0" smtClean="0"/>
          </a:p>
          <a:p>
            <a:r>
              <a:rPr lang="en-US" baseline="0" dirty="0" smtClean="0"/>
              <a:t>So the user can run the web services without running into problems. There will be a HOW TO document with a walkthrough of the set up.</a:t>
            </a:r>
          </a:p>
          <a:p>
            <a:r>
              <a:rPr lang="en-US" baseline="0" dirty="0" smtClean="0"/>
              <a:t>The working directory and workspace information need to be saved locally for security reasons.</a:t>
            </a:r>
          </a:p>
          <a:p>
            <a:r>
              <a:rPr lang="en-US" baseline="0" dirty="0" smtClean="0"/>
              <a:t>The reason that the input and output need to be formatted is this is a necessary step for publishing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BA92-DA2F-4C34-B41C-28EA4D1A3B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99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46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6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cap="small" dirty="0" err="1"/>
              <a:t>RStudio</a:t>
            </a:r>
            <a:r>
              <a:rPr lang="en-US" b="1" cap="small" dirty="0"/>
              <a:t> Web Service API</a:t>
            </a:r>
            <a:br>
              <a:rPr lang="en-US" b="1" cap="small" dirty="0"/>
            </a:br>
            <a:r>
              <a:rPr lang="en-US" b="1" cap="small" dirty="0"/>
              <a:t>Azure </a:t>
            </a:r>
            <a:r>
              <a:rPr lang="en-US" b="1" cap="small" dirty="0" smtClean="0"/>
              <a:t>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6916"/>
            <a:ext cx="8911687" cy="1138084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29926067"/>
              </p:ext>
            </p:extLst>
          </p:nvPr>
        </p:nvGraphicFramePr>
        <p:xfrm>
          <a:off x="2031999" y="1681316"/>
          <a:ext cx="9933859" cy="445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95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27586"/>
            <a:ext cx="8911687" cy="1177413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60639"/>
            <a:ext cx="8915400" cy="40062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Access to </a:t>
            </a:r>
            <a:r>
              <a:rPr lang="en-US" dirty="0" err="1" smtClean="0"/>
              <a:t>AzureML</a:t>
            </a:r>
            <a:r>
              <a:rPr lang="en-US" dirty="0" smtClean="0"/>
              <a:t> web services through a CRAN package with access 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5340337"/>
              </p:ext>
            </p:extLst>
          </p:nvPr>
        </p:nvGraphicFramePr>
        <p:xfrm>
          <a:off x="2679316" y="1809550"/>
          <a:ext cx="8312736" cy="4319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377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989" y="305227"/>
            <a:ext cx="3888421" cy="976312"/>
          </a:xfrm>
        </p:spPr>
        <p:txBody>
          <a:bodyPr>
            <a:normAutofit/>
          </a:bodyPr>
          <a:lstStyle/>
          <a:p>
            <a:r>
              <a:rPr lang="en-US" sz="3200" dirty="0"/>
              <a:t>Getting Started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5989" y="1958741"/>
            <a:ext cx="9315451" cy="4899259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US" sz="1800" dirty="0" smtClean="0"/>
              <a:t>Set Working Directory locally</a:t>
            </a:r>
          </a:p>
          <a:p>
            <a:pPr marL="342900" indent="-342900">
              <a:buFont typeface="Wingdings 3" charset="2"/>
              <a:buAutoNum type="arabicPeriod"/>
            </a:pPr>
            <a:endParaRPr lang="en-US" sz="8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US" sz="1800" dirty="0" smtClean="0"/>
              <a:t>Go </a:t>
            </a:r>
            <a:r>
              <a:rPr lang="en-US" sz="1800" dirty="0"/>
              <a:t>to </a:t>
            </a:r>
            <a:r>
              <a:rPr lang="en-US" sz="1800" dirty="0">
                <a:hlinkClick r:id="rId3"/>
              </a:rPr>
              <a:t>https://studio.azureml.net/</a:t>
            </a:r>
            <a:r>
              <a:rPr lang="en-US" sz="1800" dirty="0"/>
              <a:t> and gather your Workspace information</a:t>
            </a:r>
          </a:p>
          <a:p>
            <a:pPr marL="800100" lvl="1" indent="-342900">
              <a:buAutoNum type="arabicPeriod"/>
            </a:pPr>
            <a:r>
              <a:rPr lang="en-US" sz="1800" dirty="0" smtClean="0"/>
              <a:t>Save the workspace ID and authentication token locally</a:t>
            </a:r>
            <a:endParaRPr lang="en-US" sz="1800" b="1" dirty="0" smtClean="0"/>
          </a:p>
          <a:p>
            <a:pPr marL="800100" lvl="1" indent="-342900">
              <a:buFont typeface="Wingdings 3" charset="2"/>
              <a:buAutoNum type="arabicPeriod"/>
            </a:pPr>
            <a:endParaRPr lang="en-US" sz="8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US" sz="1800" dirty="0"/>
              <a:t>Set up </a:t>
            </a:r>
            <a:r>
              <a:rPr lang="en-US" sz="1800" dirty="0" err="1" smtClean="0"/>
              <a:t>Rtools</a:t>
            </a:r>
            <a:endParaRPr lang="en-US" sz="1800" dirty="0" smtClean="0"/>
          </a:p>
          <a:p>
            <a:pPr marL="342900" indent="-342900">
              <a:buFont typeface="Wingdings 3" charset="2"/>
              <a:buAutoNum type="arabicPeriod"/>
            </a:pPr>
            <a:endParaRPr lang="en-US" sz="8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US" sz="1800" dirty="0" smtClean="0"/>
              <a:t>Install all necessary and included packages</a:t>
            </a:r>
          </a:p>
          <a:p>
            <a:pPr marL="342900" indent="-342900">
              <a:buFont typeface="Wingdings 3" charset="2"/>
              <a:buAutoNum type="arabicPeriod"/>
            </a:pPr>
            <a:endParaRPr lang="en-US" sz="900" dirty="0"/>
          </a:p>
          <a:p>
            <a:pPr marL="342900" indent="-342900">
              <a:buAutoNum type="arabicPeriod"/>
            </a:pPr>
            <a:r>
              <a:rPr lang="en-US" sz="1800" dirty="0" smtClean="0"/>
              <a:t>Format your input and output schemas</a:t>
            </a:r>
          </a:p>
          <a:p>
            <a:pPr marL="342900" indent="-342900">
              <a:buAutoNum type="arabicPeriod"/>
            </a:pPr>
            <a:endParaRPr lang="en-US" sz="9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US" sz="1800" dirty="0"/>
              <a:t>Compile all of consume, discover, publish </a:t>
            </a:r>
            <a:r>
              <a:rPr lang="en-US" sz="1800" dirty="0" smtClean="0"/>
              <a:t>functions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94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46554"/>
            <a:ext cx="8915400" cy="336466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 err="1" smtClean="0"/>
              <a:t>Rstudio</a:t>
            </a:r>
            <a:r>
              <a:rPr lang="en-US" sz="2400" dirty="0" smtClean="0"/>
              <a:t> users can now </a:t>
            </a:r>
            <a:r>
              <a:rPr lang="en-US" sz="2400" b="1" dirty="0" smtClean="0"/>
              <a:t>Publish, Discover and Consume</a:t>
            </a:r>
            <a:r>
              <a:rPr lang="en-US" sz="2400" dirty="0" smtClean="0"/>
              <a:t> trained models from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 using </a:t>
            </a:r>
            <a:r>
              <a:rPr lang="en-US" sz="2400" dirty="0" err="1" smtClean="0"/>
              <a:t>AzureML</a:t>
            </a:r>
            <a:r>
              <a:rPr lang="en-US" sz="2400" dirty="0" smtClean="0"/>
              <a:t> web services across multiple platforms</a:t>
            </a:r>
          </a:p>
        </p:txBody>
      </p:sp>
    </p:spTree>
    <p:extLst>
      <p:ext uri="{BB962C8B-B14F-4D97-AF65-F5344CB8AC3E}">
        <p14:creationId xmlns:p14="http://schemas.microsoft.com/office/powerpoint/2010/main" val="8591539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5745</TotalTime>
  <Words>231</Words>
  <Application>Microsoft Office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RStudio Web Service API Azure ML</vt:lpstr>
      <vt:lpstr>Problem</vt:lpstr>
      <vt:lpstr>Solution</vt:lpstr>
      <vt:lpstr>Getting Started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 Web Service API Azure ML</dc:title>
  <dc:creator>Bri Gerads</dc:creator>
  <cp:lastModifiedBy>Bri Gerads</cp:lastModifiedBy>
  <cp:revision>25</cp:revision>
  <cp:lastPrinted>2015-07-09T00:03:44Z</cp:lastPrinted>
  <dcterms:created xsi:type="dcterms:W3CDTF">2015-07-06T19:56:38Z</dcterms:created>
  <dcterms:modified xsi:type="dcterms:W3CDTF">2015-07-10T19:42:28Z</dcterms:modified>
</cp:coreProperties>
</file>