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0"/>
  </p:notesMasterIdLst>
  <p:sldIdLst>
    <p:sldId id="256" r:id="rId2"/>
    <p:sldId id="262" r:id="rId3"/>
    <p:sldId id="260" r:id="rId4"/>
    <p:sldId id="257" r:id="rId5"/>
    <p:sldId id="258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88CAD-EC76-4ADB-B670-EE722750BB7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8BA92-DA2F-4C34-B41C-28EA4D1A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17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have someone read the introduction, discovery, consumption and publishing</a:t>
            </a:r>
            <a:r>
              <a:rPr lang="en-US" baseline="0" dirty="0" smtClean="0"/>
              <a:t> spiel</a:t>
            </a:r>
            <a:r>
              <a:rPr lang="en-US" dirty="0" smtClean="0"/>
              <a:t> and leave this up on the screen. Don’t move onto slide two until</a:t>
            </a:r>
            <a:r>
              <a:rPr lang="en-US" baseline="0" dirty="0" smtClean="0"/>
              <a:t> we are beginning the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8BA92-DA2F-4C34-B41C-28EA4D1A3B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packages need to be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8BA92-DA2F-4C34-B41C-28EA4D1A3B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9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99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21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468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12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68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1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9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C8DB-5F3C-451F-A897-4B94E2F94A3E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127A14-E890-4C54-AB41-3BDDA076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bin/windows/Rtool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cap="small" dirty="0" err="1"/>
              <a:t>RStudio</a:t>
            </a:r>
            <a:r>
              <a:rPr lang="en-US" b="1" cap="small" dirty="0"/>
              <a:t> Web Service API</a:t>
            </a:r>
            <a:br>
              <a:rPr lang="en-US" b="1" cap="small" dirty="0"/>
            </a:br>
            <a:r>
              <a:rPr lang="en-US" b="1" cap="small" dirty="0"/>
              <a:t>Azure </a:t>
            </a:r>
            <a:r>
              <a:rPr lang="en-US" b="1" cap="small" dirty="0" smtClean="0"/>
              <a:t>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Working Directory</a:t>
            </a:r>
          </a:p>
          <a:p>
            <a:r>
              <a:rPr lang="en-US" dirty="0" smtClean="0"/>
              <a:t>Compile all of consume, discover, publish functions</a:t>
            </a:r>
          </a:p>
          <a:p>
            <a:r>
              <a:rPr lang="en-US" dirty="0" smtClean="0"/>
              <a:t>Set local workspace id and authentication token</a:t>
            </a:r>
          </a:p>
          <a:p>
            <a:r>
              <a:rPr lang="en-US" dirty="0" smtClean="0"/>
              <a:t>Install all packages</a:t>
            </a:r>
          </a:p>
          <a:p>
            <a:r>
              <a:rPr lang="en-US" dirty="0" smtClean="0"/>
              <a:t>Set up </a:t>
            </a:r>
            <a:r>
              <a:rPr lang="en-US" dirty="0" err="1" smtClean="0"/>
              <a:t>Rtools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5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990" y="446088"/>
            <a:ext cx="3888421" cy="976312"/>
          </a:xfrm>
        </p:spPr>
        <p:txBody>
          <a:bodyPr>
            <a:normAutofit/>
          </a:bodyPr>
          <a:lstStyle/>
          <a:p>
            <a:r>
              <a:rPr lang="en-US" sz="3200" dirty="0"/>
              <a:t>Getting Started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5990" y="2000250"/>
            <a:ext cx="3463600" cy="386079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Go to Settings</a:t>
            </a:r>
          </a:p>
          <a:p>
            <a:pPr marL="342900" indent="-342900">
              <a:buAutoNum type="arabicPeriod"/>
            </a:pPr>
            <a:r>
              <a:rPr lang="en-US" dirty="0" smtClean="0"/>
              <a:t>Grab Workspace ID</a:t>
            </a:r>
          </a:p>
          <a:p>
            <a:pPr marL="342900" indent="-342900">
              <a:buAutoNum type="arabicPeriod"/>
            </a:pPr>
            <a:r>
              <a:rPr lang="en-US" dirty="0" smtClean="0"/>
              <a:t>Switch over to Authorization Token tab and grab the token</a:t>
            </a:r>
          </a:p>
          <a:p>
            <a:pPr algn="just"/>
            <a:r>
              <a:rPr lang="en-US" b="1" dirty="0" smtClean="0"/>
              <a:t>**Would be a good idea to save these as a global variable as it is necessary for most functions**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802231"/>
            <a:ext cx="5958848" cy="2484019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05990" y="1303338"/>
            <a:ext cx="9193847" cy="59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https://studio.azureml.net/</a:t>
            </a:r>
            <a:r>
              <a:rPr lang="en-US" dirty="0" smtClean="0"/>
              <a:t> and gather your Workspace information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4023023"/>
            <a:ext cx="5958848" cy="247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476375"/>
            <a:ext cx="9371012" cy="5200650"/>
          </a:xfrm>
        </p:spPr>
        <p:txBody>
          <a:bodyPr>
            <a:normAutofit/>
          </a:bodyPr>
          <a:lstStyle/>
          <a:p>
            <a:r>
              <a:rPr lang="en-US" dirty="0" smtClean="0"/>
              <a:t>Discovery</a:t>
            </a:r>
          </a:p>
          <a:p>
            <a:pPr lvl="1"/>
            <a:r>
              <a:rPr lang="en-US" dirty="0" err="1" smtClean="0"/>
              <a:t>getEndpoints</a:t>
            </a:r>
            <a:r>
              <a:rPr lang="en-US" dirty="0" smtClean="0"/>
              <a:t>(</a:t>
            </a:r>
            <a:r>
              <a:rPr lang="en-US" dirty="0" err="1" smtClean="0"/>
              <a:t>wkID</a:t>
            </a:r>
            <a:r>
              <a:rPr lang="en-US" dirty="0"/>
              <a:t>, </a:t>
            </a:r>
            <a:r>
              <a:rPr lang="en-US" dirty="0" err="1"/>
              <a:t>authToken</a:t>
            </a:r>
            <a:r>
              <a:rPr lang="en-US" dirty="0"/>
              <a:t>, </a:t>
            </a:r>
            <a:r>
              <a:rPr lang="en-US" dirty="0" err="1"/>
              <a:t>wsID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epURL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getEPDetails</a:t>
            </a:r>
            <a:r>
              <a:rPr lang="en-US" dirty="0" smtClean="0"/>
              <a:t>(</a:t>
            </a:r>
            <a:r>
              <a:rPr lang="en-US" dirty="0" err="1" smtClean="0"/>
              <a:t>wkID</a:t>
            </a:r>
            <a:r>
              <a:rPr lang="en-US" dirty="0"/>
              <a:t>, </a:t>
            </a:r>
            <a:r>
              <a:rPr lang="en-US" dirty="0" err="1"/>
              <a:t>authToken</a:t>
            </a:r>
            <a:r>
              <a:rPr lang="en-US" dirty="0"/>
              <a:t>, </a:t>
            </a:r>
            <a:r>
              <a:rPr lang="en-US" dirty="0" err="1"/>
              <a:t>wsID</a:t>
            </a:r>
            <a:r>
              <a:rPr lang="en-US" dirty="0"/>
              <a:t>, </a:t>
            </a:r>
            <a:r>
              <a:rPr lang="en-US" dirty="0" err="1"/>
              <a:t>epID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epURLdet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getWebServices</a:t>
            </a:r>
            <a:r>
              <a:rPr lang="en-US" dirty="0" smtClean="0"/>
              <a:t>(</a:t>
            </a:r>
            <a:r>
              <a:rPr lang="en-US" dirty="0" err="1" smtClean="0"/>
              <a:t>wkID</a:t>
            </a:r>
            <a:r>
              <a:rPr lang="en-US" dirty="0"/>
              <a:t>, </a:t>
            </a:r>
            <a:r>
              <a:rPr lang="en-US" dirty="0" err="1"/>
              <a:t>authToken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wsURL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getWSDetails</a:t>
            </a:r>
            <a:r>
              <a:rPr lang="en-US" dirty="0" smtClean="0"/>
              <a:t>(</a:t>
            </a:r>
            <a:r>
              <a:rPr lang="en-US" dirty="0" err="1" smtClean="0"/>
              <a:t>wkID</a:t>
            </a:r>
            <a:r>
              <a:rPr lang="en-US" dirty="0"/>
              <a:t>, </a:t>
            </a:r>
            <a:r>
              <a:rPr lang="en-US" dirty="0" err="1"/>
              <a:t>authToken</a:t>
            </a:r>
            <a:r>
              <a:rPr lang="en-US" dirty="0"/>
              <a:t>, </a:t>
            </a:r>
            <a:r>
              <a:rPr lang="en-US" dirty="0" err="1"/>
              <a:t>wsID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wsURLdet</a:t>
            </a:r>
            <a:r>
              <a:rPr lang="en-US" dirty="0"/>
              <a:t>)</a:t>
            </a:r>
          </a:p>
          <a:p>
            <a:r>
              <a:rPr lang="en-US" dirty="0" smtClean="0"/>
              <a:t>Consumption</a:t>
            </a:r>
          </a:p>
          <a:p>
            <a:pPr lvl="1"/>
            <a:r>
              <a:rPr lang="en-US" dirty="0" err="1" smtClean="0"/>
              <a:t>consumeFile</a:t>
            </a:r>
            <a:r>
              <a:rPr lang="en-US" dirty="0" smtClean="0"/>
              <a:t>(</a:t>
            </a:r>
            <a:r>
              <a:rPr lang="en-US" dirty="0" err="1" smtClean="0"/>
              <a:t>api_key</a:t>
            </a:r>
            <a:r>
              <a:rPr lang="en-US" dirty="0"/>
              <a:t>, </a:t>
            </a:r>
            <a:r>
              <a:rPr lang="en-US" dirty="0" err="1"/>
              <a:t>requestURL</a:t>
            </a:r>
            <a:r>
              <a:rPr lang="en-US" dirty="0"/>
              <a:t>, </a:t>
            </a:r>
            <a:r>
              <a:rPr lang="en-US" dirty="0" err="1"/>
              <a:t>infileName</a:t>
            </a:r>
            <a:r>
              <a:rPr lang="en-US" dirty="0"/>
              <a:t>, </a:t>
            </a:r>
            <a:r>
              <a:rPr lang="en-US" dirty="0" err="1"/>
              <a:t>globalParam</a:t>
            </a:r>
            <a:r>
              <a:rPr lang="en-US" dirty="0"/>
              <a:t> = "", </a:t>
            </a:r>
            <a:r>
              <a:rPr lang="en-US" dirty="0" err="1"/>
              <a:t>outfileName</a:t>
            </a:r>
            <a:r>
              <a:rPr lang="en-US" dirty="0"/>
              <a:t> = "results.txt", </a:t>
            </a:r>
            <a:r>
              <a:rPr lang="en-US" dirty="0" err="1"/>
              <a:t>batchSize</a:t>
            </a:r>
            <a:r>
              <a:rPr lang="en-US" dirty="0"/>
              <a:t> = 250, </a:t>
            </a:r>
            <a:r>
              <a:rPr lang="en-US" dirty="0" err="1"/>
              <a:t>retryDelay</a:t>
            </a:r>
            <a:r>
              <a:rPr lang="en-US" dirty="0"/>
              <a:t> = 0.3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consumeLists</a:t>
            </a:r>
            <a:r>
              <a:rPr lang="en-US" dirty="0" smtClean="0"/>
              <a:t>(</a:t>
            </a:r>
            <a:r>
              <a:rPr lang="en-US" dirty="0" err="1" smtClean="0"/>
              <a:t>api_key</a:t>
            </a:r>
            <a:r>
              <a:rPr lang="en-US" dirty="0"/>
              <a:t>, </a:t>
            </a:r>
            <a:r>
              <a:rPr lang="en-US" dirty="0" err="1"/>
              <a:t>requestURL</a:t>
            </a:r>
            <a:r>
              <a:rPr lang="en-US" dirty="0"/>
              <a:t>, </a:t>
            </a:r>
            <a:r>
              <a:rPr lang="en-US" dirty="0" err="1"/>
              <a:t>columnNames</a:t>
            </a:r>
            <a:r>
              <a:rPr lang="en-US" dirty="0"/>
              <a:t>, ..., </a:t>
            </a:r>
            <a:r>
              <a:rPr lang="en-US" dirty="0" err="1"/>
              <a:t>globalParam</a:t>
            </a:r>
            <a:r>
              <a:rPr lang="en-US" dirty="0"/>
              <a:t>="", </a:t>
            </a:r>
            <a:r>
              <a:rPr lang="en-US" dirty="0" err="1"/>
              <a:t>retryDelay</a:t>
            </a:r>
            <a:r>
              <a:rPr lang="en-US" dirty="0"/>
              <a:t> = 0.3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consumeDataframe</a:t>
            </a:r>
            <a:r>
              <a:rPr lang="en-US" dirty="0" smtClean="0"/>
              <a:t>(</a:t>
            </a:r>
            <a:r>
              <a:rPr lang="en-US" dirty="0" err="1" smtClean="0"/>
              <a:t>api_key</a:t>
            </a:r>
            <a:r>
              <a:rPr lang="en-US" dirty="0"/>
              <a:t>, </a:t>
            </a:r>
            <a:r>
              <a:rPr lang="en-US" dirty="0" err="1"/>
              <a:t>requestURL</a:t>
            </a:r>
            <a:r>
              <a:rPr lang="en-US" dirty="0"/>
              <a:t>, </a:t>
            </a:r>
            <a:r>
              <a:rPr lang="en-US" dirty="0" err="1"/>
              <a:t>valuesDF</a:t>
            </a:r>
            <a:r>
              <a:rPr lang="en-US" dirty="0"/>
              <a:t>, </a:t>
            </a:r>
            <a:r>
              <a:rPr lang="en-US" dirty="0" err="1"/>
              <a:t>globalParam</a:t>
            </a:r>
            <a:r>
              <a:rPr lang="en-US" dirty="0"/>
              <a:t>="", </a:t>
            </a:r>
            <a:r>
              <a:rPr lang="en-US" dirty="0" err="1"/>
              <a:t>batchSize</a:t>
            </a:r>
            <a:r>
              <a:rPr lang="en-US" dirty="0"/>
              <a:t> = 250, </a:t>
            </a:r>
            <a:r>
              <a:rPr lang="en-US" dirty="0" err="1"/>
              <a:t>retryDelay</a:t>
            </a:r>
            <a:r>
              <a:rPr lang="en-US" dirty="0"/>
              <a:t> = 0.3)</a:t>
            </a:r>
            <a:endParaRPr lang="en-US" dirty="0" smtClean="0"/>
          </a:p>
          <a:p>
            <a:r>
              <a:rPr lang="en-US" dirty="0" smtClean="0"/>
              <a:t>Publishing</a:t>
            </a:r>
          </a:p>
          <a:p>
            <a:pPr lvl="1"/>
            <a:r>
              <a:rPr lang="en-US" dirty="0"/>
              <a:t> </a:t>
            </a:r>
            <a:r>
              <a:rPr lang="en-US" dirty="0" err="1" smtClean="0"/>
              <a:t>publishWebService</a:t>
            </a:r>
            <a:r>
              <a:rPr lang="en-US" dirty="0" smtClean="0"/>
              <a:t>(</a:t>
            </a:r>
            <a:r>
              <a:rPr lang="en-US" dirty="0" err="1" smtClean="0"/>
              <a:t>functionName</a:t>
            </a:r>
            <a:r>
              <a:rPr lang="en-US" dirty="0"/>
              <a:t>, </a:t>
            </a:r>
            <a:r>
              <a:rPr lang="en-US" dirty="0" err="1"/>
              <a:t>serviceName</a:t>
            </a:r>
            <a:r>
              <a:rPr lang="en-US" dirty="0"/>
              <a:t>, </a:t>
            </a:r>
            <a:r>
              <a:rPr lang="en-US" dirty="0" err="1"/>
              <a:t>inputSchema</a:t>
            </a:r>
            <a:r>
              <a:rPr lang="en-US" dirty="0"/>
              <a:t>, </a:t>
            </a:r>
            <a:r>
              <a:rPr lang="en-US" dirty="0" err="1"/>
              <a:t>outputSchema</a:t>
            </a:r>
            <a:r>
              <a:rPr lang="en-US" dirty="0"/>
              <a:t>, </a:t>
            </a:r>
            <a:r>
              <a:rPr lang="en-US" dirty="0" err="1"/>
              <a:t>wkID</a:t>
            </a:r>
            <a:r>
              <a:rPr lang="en-US" dirty="0"/>
              <a:t>, </a:t>
            </a:r>
            <a:r>
              <a:rPr lang="en-US" dirty="0" err="1"/>
              <a:t>authToken</a:t>
            </a:r>
            <a:r>
              <a:rPr lang="en-US" dirty="0"/>
              <a:t>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8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5400" cy="1280890"/>
          </a:xfrm>
        </p:spPr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2400" dirty="0" err="1" smtClean="0"/>
              <a:t>publishWebService</a:t>
            </a:r>
            <a:r>
              <a:rPr lang="en-US" sz="2400" dirty="0" smtClean="0"/>
              <a:t>(</a:t>
            </a:r>
            <a:r>
              <a:rPr lang="en-US" sz="2400" dirty="0" err="1" smtClean="0"/>
              <a:t>functionName</a:t>
            </a:r>
            <a:r>
              <a:rPr lang="en-US" sz="2400" dirty="0"/>
              <a:t>, </a:t>
            </a:r>
            <a:r>
              <a:rPr lang="en-US" sz="2400" dirty="0" err="1"/>
              <a:t>serviceName</a:t>
            </a:r>
            <a:r>
              <a:rPr lang="en-US" sz="2400" dirty="0"/>
              <a:t>, </a:t>
            </a:r>
            <a:r>
              <a:rPr lang="en-US" sz="2400" b="1" dirty="0" err="1"/>
              <a:t>inputSchema</a:t>
            </a:r>
            <a:r>
              <a:rPr lang="en-US" sz="2400" dirty="0"/>
              <a:t>, </a:t>
            </a:r>
            <a:r>
              <a:rPr lang="en-US" sz="2400" b="1" dirty="0" err="1"/>
              <a:t>outputSchema</a:t>
            </a:r>
            <a:r>
              <a:rPr lang="en-US" sz="2400" dirty="0"/>
              <a:t>, </a:t>
            </a:r>
            <a:r>
              <a:rPr lang="en-US" sz="2400" dirty="0" err="1"/>
              <a:t>wkID</a:t>
            </a:r>
            <a:r>
              <a:rPr lang="en-US" sz="2400" dirty="0"/>
              <a:t>, </a:t>
            </a:r>
            <a:r>
              <a:rPr lang="en-US" sz="2400" dirty="0" err="1"/>
              <a:t>authToken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inputSchema</a:t>
            </a:r>
            <a:r>
              <a:rPr lang="en-US" dirty="0"/>
              <a:t> = list("arg1"="type", "arg2"="type", ...)</a:t>
            </a:r>
          </a:p>
          <a:p>
            <a:r>
              <a:rPr lang="en-US" dirty="0" err="1" smtClean="0"/>
              <a:t>outputSchema</a:t>
            </a:r>
            <a:r>
              <a:rPr lang="en-US" dirty="0" smtClean="0"/>
              <a:t> </a:t>
            </a:r>
            <a:r>
              <a:rPr lang="en-US" dirty="0"/>
              <a:t>= list("output1"="type", "output2"="type", ...)</a:t>
            </a:r>
          </a:p>
        </p:txBody>
      </p:sp>
    </p:spTree>
    <p:extLst>
      <p:ext uri="{BB962C8B-B14F-4D97-AF65-F5344CB8AC3E}">
        <p14:creationId xmlns:p14="http://schemas.microsoft.com/office/powerpoint/2010/main" val="18936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Packages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 err="1"/>
              <a:t>RCurl</a:t>
            </a:r>
            <a:r>
              <a:rPr lang="en-US" dirty="0"/>
              <a:t>,</a:t>
            </a:r>
          </a:p>
          <a:p>
            <a:pPr fontAlgn="t"/>
            <a:r>
              <a:rPr lang="en-US" dirty="0"/>
              <a:t>RJSONIO,</a:t>
            </a:r>
          </a:p>
          <a:p>
            <a:pPr fontAlgn="t"/>
            <a:r>
              <a:rPr lang="en-US" dirty="0" err="1"/>
              <a:t>uuid</a:t>
            </a:r>
            <a:r>
              <a:rPr lang="en-US" dirty="0"/>
              <a:t>,</a:t>
            </a:r>
          </a:p>
          <a:p>
            <a:pPr fontAlgn="t"/>
            <a:r>
              <a:rPr lang="en-US" dirty="0" err="1"/>
              <a:t>jsonlite</a:t>
            </a:r>
            <a:r>
              <a:rPr lang="en-US" dirty="0"/>
              <a:t>,</a:t>
            </a:r>
          </a:p>
          <a:p>
            <a:pPr fontAlgn="t"/>
            <a:r>
              <a:rPr lang="en-US" dirty="0" err="1"/>
              <a:t>codetools</a:t>
            </a:r>
            <a:r>
              <a:rPr lang="en-US" dirty="0"/>
              <a:t>,</a:t>
            </a:r>
          </a:p>
          <a:p>
            <a:pPr fontAlgn="t"/>
            <a:r>
              <a:rPr lang="en-US" dirty="0"/>
              <a:t>base64enc,</a:t>
            </a:r>
          </a:p>
          <a:p>
            <a:pPr fontAlgn="t"/>
            <a:r>
              <a:rPr lang="en-US" dirty="0"/>
              <a:t>functional,</a:t>
            </a:r>
          </a:p>
          <a:p>
            <a:pPr fontAlgn="t"/>
            <a:r>
              <a:rPr lang="en-US" dirty="0" err="1" smtClean="0"/>
              <a:t>Httr</a:t>
            </a:r>
            <a:endParaRPr lang="en-US" dirty="0" smtClean="0"/>
          </a:p>
          <a:p>
            <a:pPr fontAlgn="t"/>
            <a:r>
              <a:rPr lang="en-US" dirty="0" err="1" smtClean="0"/>
              <a:t>Data.table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1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r>
              <a:rPr lang="en-US" dirty="0" err="1" smtClean="0"/>
              <a:t>Rtools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2383800"/>
            <a:ext cx="6092774" cy="32433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589213" y="1905000"/>
            <a:ext cx="8915398" cy="9696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http://cran.r-project.org/bin/windows/Rtools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9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8643470" cy="3777622"/>
          </a:xfrm>
        </p:spPr>
        <p:txBody>
          <a:bodyPr/>
          <a:lstStyle/>
          <a:p>
            <a:r>
              <a:rPr lang="en-US" dirty="0" smtClean="0"/>
              <a:t>Downloading </a:t>
            </a:r>
            <a:r>
              <a:rPr lang="en-US" dirty="0" err="1" smtClean="0"/>
              <a:t>Rtools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://stackoverflow.com/questions/29129681/create-zip-file-error-running-command-had-status-127</a:t>
            </a:r>
          </a:p>
        </p:txBody>
      </p:sp>
    </p:spTree>
    <p:extLst>
      <p:ext uri="{BB962C8B-B14F-4D97-AF65-F5344CB8AC3E}">
        <p14:creationId xmlns:p14="http://schemas.microsoft.com/office/powerpoint/2010/main" val="23268474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3013</TotalTime>
  <Words>284</Words>
  <Application>Microsoft Office PowerPoint</Application>
  <PresentationFormat>Widescreen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RStudio Web Service API Azure ML</vt:lpstr>
      <vt:lpstr>Steps</vt:lpstr>
      <vt:lpstr>Getting Started</vt:lpstr>
      <vt:lpstr>User Functions</vt:lpstr>
      <vt:lpstr>publishWebService(functionName, serviceName, inputSchema, outputSchema, wkID, authToken)</vt:lpstr>
      <vt:lpstr>Included Packages</vt:lpstr>
      <vt:lpstr>Set up Rtools 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 Web Service API Azure ML</dc:title>
  <dc:creator>Bri Gerads</dc:creator>
  <cp:lastModifiedBy>Bri Gerads</cp:lastModifiedBy>
  <cp:revision>15</cp:revision>
  <dcterms:created xsi:type="dcterms:W3CDTF">2015-07-06T19:56:38Z</dcterms:created>
  <dcterms:modified xsi:type="dcterms:W3CDTF">2015-07-08T22:10:34Z</dcterms:modified>
</cp:coreProperties>
</file>