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7B5E1-D83A-4BC2-9A42-481B25694F45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ECE1DF5-AE9F-4869-8A5C-FBE358D09A54}">
      <dgm:prSet phldrT="[Text]" custT="1"/>
      <dgm:spPr/>
      <dgm:t>
        <a:bodyPr/>
        <a:lstStyle/>
        <a:p>
          <a:pPr algn="l"/>
          <a:r>
            <a:rPr lang="en-US" sz="2400" dirty="0" smtClean="0"/>
            <a:t>Millions of Data Scientists and developers working from </a:t>
          </a:r>
          <a:r>
            <a:rPr lang="en-US" sz="2400" dirty="0" err="1" smtClean="0"/>
            <a:t>RStudio</a:t>
          </a:r>
          <a:endParaRPr lang="en-US" sz="2400" dirty="0">
            <a:solidFill>
              <a:schemeClr val="tx1"/>
            </a:solidFill>
          </a:endParaRPr>
        </a:p>
      </dgm:t>
    </dgm:pt>
    <dgm:pt modelId="{D81ADE2E-AD72-4ECD-82C9-2802E5DC6524}" type="parTrans" cxnId="{F1EB2505-C915-44CD-AB9B-B0A98C3597FA}">
      <dgm:prSet/>
      <dgm:spPr/>
      <dgm:t>
        <a:bodyPr/>
        <a:lstStyle/>
        <a:p>
          <a:endParaRPr lang="en-US"/>
        </a:p>
      </dgm:t>
    </dgm:pt>
    <dgm:pt modelId="{5FF75A2D-899E-4DFC-B16A-7F62ACD64683}" type="sibTrans" cxnId="{F1EB2505-C915-44CD-AB9B-B0A98C3597FA}">
      <dgm:prSet/>
      <dgm:spPr/>
      <dgm:t>
        <a:bodyPr/>
        <a:lstStyle/>
        <a:p>
          <a:endParaRPr lang="en-US"/>
        </a:p>
      </dgm:t>
    </dgm:pt>
    <dgm:pt modelId="{A7EB8D2F-7A59-4937-932C-B4894295A136}">
      <dgm:prSet phldrT="[Text]"/>
      <dgm:spPr/>
      <dgm:t>
        <a:bodyPr/>
        <a:lstStyle/>
        <a:p>
          <a:pPr algn="l"/>
          <a:r>
            <a:rPr lang="en-US" dirty="0" smtClean="0"/>
            <a:t>Users have to leave </a:t>
          </a:r>
          <a:r>
            <a:rPr lang="en-US" dirty="0" err="1" smtClean="0"/>
            <a:t>RStudio</a:t>
          </a:r>
          <a:r>
            <a:rPr lang="en-US" dirty="0" smtClean="0"/>
            <a:t> if they need to gain access to web services</a:t>
          </a:r>
          <a:endParaRPr lang="en-US" dirty="0"/>
        </a:p>
      </dgm:t>
    </dgm:pt>
    <dgm:pt modelId="{561BDF53-A6B2-4A08-916A-28C422BCFCA4}" type="parTrans" cxnId="{8D9A39BC-6D54-480E-B6E7-654E8262C316}">
      <dgm:prSet/>
      <dgm:spPr/>
      <dgm:t>
        <a:bodyPr/>
        <a:lstStyle/>
        <a:p>
          <a:endParaRPr lang="en-US"/>
        </a:p>
      </dgm:t>
    </dgm:pt>
    <dgm:pt modelId="{11C99CBE-15BD-4C89-82F6-5C2F7BA414F1}" type="sibTrans" cxnId="{8D9A39BC-6D54-480E-B6E7-654E8262C316}">
      <dgm:prSet/>
      <dgm:spPr/>
      <dgm:t>
        <a:bodyPr/>
        <a:lstStyle/>
        <a:p>
          <a:endParaRPr lang="en-US"/>
        </a:p>
      </dgm:t>
    </dgm:pt>
    <dgm:pt modelId="{B41FC37D-4874-4B65-AED6-B0CFF9DB3B54}">
      <dgm:prSet phldrT="[Text]"/>
      <dgm:spPr/>
      <dgm:t>
        <a:bodyPr/>
        <a:lstStyle/>
        <a:p>
          <a:pPr algn="l"/>
          <a:r>
            <a:rPr lang="en-US" dirty="0" smtClean="0"/>
            <a:t>RStudio does </a:t>
          </a:r>
          <a:r>
            <a:rPr lang="en-US" b="1" dirty="0" smtClean="0"/>
            <a:t>NOT</a:t>
          </a:r>
          <a:r>
            <a:rPr lang="en-US" dirty="0" smtClean="0"/>
            <a:t> </a:t>
          </a:r>
          <a:r>
            <a:rPr lang="en-US" smtClean="0"/>
            <a:t>have </a:t>
          </a:r>
          <a:r>
            <a:rPr lang="en-US" smtClean="0"/>
            <a:t>easy access </a:t>
          </a:r>
          <a:r>
            <a:rPr lang="en-US" dirty="0" smtClean="0"/>
            <a:t>to web services</a:t>
          </a:r>
          <a:endParaRPr lang="en-US" dirty="0"/>
        </a:p>
      </dgm:t>
    </dgm:pt>
    <dgm:pt modelId="{54E83B88-9311-4A4C-A5FE-AE5B43692D06}" type="sibTrans" cxnId="{F07D8F42-358D-48BD-89A9-736B588EFBF2}">
      <dgm:prSet/>
      <dgm:spPr/>
      <dgm:t>
        <a:bodyPr/>
        <a:lstStyle/>
        <a:p>
          <a:endParaRPr lang="en-US"/>
        </a:p>
      </dgm:t>
    </dgm:pt>
    <dgm:pt modelId="{3F2B8007-0B73-445F-A1E7-8BE607A16893}" type="parTrans" cxnId="{F07D8F42-358D-48BD-89A9-736B588EFBF2}">
      <dgm:prSet/>
      <dgm:spPr/>
      <dgm:t>
        <a:bodyPr/>
        <a:lstStyle/>
        <a:p>
          <a:endParaRPr lang="en-US"/>
        </a:p>
      </dgm:t>
    </dgm:pt>
    <dgm:pt modelId="{E3447519-9D67-4724-9C52-A4171A71CCE8}" type="pres">
      <dgm:prSet presAssocID="{2157B5E1-D83A-4BC2-9A42-481B25694F4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B556BA-BD67-4E2F-9601-11BDB66D76B1}" type="pres">
      <dgm:prSet presAssocID="{CECE1DF5-AE9F-4869-8A5C-FBE358D09A54}" presName="node" presStyleLbl="node1" presStyleIdx="0" presStyleCnt="3" custScaleY="137715" custLinFactNeighborX="32586" custLinFactNeighborY="52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8654C-480D-4723-81A7-40BBA8079336}" type="pres">
      <dgm:prSet presAssocID="{5FF75A2D-899E-4DFC-B16A-7F62ACD6468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ADD7079-839A-475E-8D7D-E8917615C115}" type="pres">
      <dgm:prSet presAssocID="{5FF75A2D-899E-4DFC-B16A-7F62ACD6468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FB31821-0763-4057-9B7F-34EB41CB66CE}" type="pres">
      <dgm:prSet presAssocID="{B41FC37D-4874-4B65-AED6-B0CFF9DB3B54}" presName="node" presStyleLbl="node1" presStyleIdx="1" presStyleCnt="3" custScaleY="137715" custLinFactNeighborX="32586" custLinFactNeighborY="52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D2F42-40BB-4325-A12E-7CDDF3AB7080}" type="pres">
      <dgm:prSet presAssocID="{54E83B88-9311-4A4C-A5FE-AE5B43692D0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07CDDFB-2665-47C3-936A-830BAA1596CD}" type="pres">
      <dgm:prSet presAssocID="{54E83B88-9311-4A4C-A5FE-AE5B43692D0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2FC0D74-E03E-4FB7-9977-F61FC74F82AE}" type="pres">
      <dgm:prSet presAssocID="{A7EB8D2F-7A59-4937-932C-B4894295A136}" presName="node" presStyleLbl="node1" presStyleIdx="2" presStyleCnt="3" custScaleY="146506" custLinFactNeighborX="28416" custLinFactNeighborY="52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21394C-6BDC-49DB-B89B-0F06D374D21B}" type="presOf" srcId="{2157B5E1-D83A-4BC2-9A42-481B25694F45}" destId="{E3447519-9D67-4724-9C52-A4171A71CCE8}" srcOrd="0" destOrd="0" presId="urn:microsoft.com/office/officeart/2005/8/layout/process1"/>
    <dgm:cxn modelId="{AEE5BC61-DE80-4115-8F7B-2D34A3A9636E}" type="presOf" srcId="{5FF75A2D-899E-4DFC-B16A-7F62ACD64683}" destId="{E688654C-480D-4723-81A7-40BBA8079336}" srcOrd="0" destOrd="0" presId="urn:microsoft.com/office/officeart/2005/8/layout/process1"/>
    <dgm:cxn modelId="{FDD8F9A4-5D40-4DDE-B2AE-67CA9C36B901}" type="presOf" srcId="{54E83B88-9311-4A4C-A5FE-AE5B43692D06}" destId="{D4AD2F42-40BB-4325-A12E-7CDDF3AB7080}" srcOrd="0" destOrd="0" presId="urn:microsoft.com/office/officeart/2005/8/layout/process1"/>
    <dgm:cxn modelId="{32D979C4-3ED6-4609-BC8A-2FBB5FF688F0}" type="presOf" srcId="{CECE1DF5-AE9F-4869-8A5C-FBE358D09A54}" destId="{09B556BA-BD67-4E2F-9601-11BDB66D76B1}" srcOrd="0" destOrd="0" presId="urn:microsoft.com/office/officeart/2005/8/layout/process1"/>
    <dgm:cxn modelId="{EF5D2CB2-4B7D-4237-A35D-5ABAA563DE71}" type="presOf" srcId="{54E83B88-9311-4A4C-A5FE-AE5B43692D06}" destId="{F07CDDFB-2665-47C3-936A-830BAA1596CD}" srcOrd="1" destOrd="0" presId="urn:microsoft.com/office/officeart/2005/8/layout/process1"/>
    <dgm:cxn modelId="{F1EB2505-C915-44CD-AB9B-B0A98C3597FA}" srcId="{2157B5E1-D83A-4BC2-9A42-481B25694F45}" destId="{CECE1DF5-AE9F-4869-8A5C-FBE358D09A54}" srcOrd="0" destOrd="0" parTransId="{D81ADE2E-AD72-4ECD-82C9-2802E5DC6524}" sibTransId="{5FF75A2D-899E-4DFC-B16A-7F62ACD64683}"/>
    <dgm:cxn modelId="{B1E71FC5-3E6F-4F32-9A6E-712CE6B6F6CC}" type="presOf" srcId="{A7EB8D2F-7A59-4937-932C-B4894295A136}" destId="{32FC0D74-E03E-4FB7-9977-F61FC74F82AE}" srcOrd="0" destOrd="0" presId="urn:microsoft.com/office/officeart/2005/8/layout/process1"/>
    <dgm:cxn modelId="{8D9A39BC-6D54-480E-B6E7-654E8262C316}" srcId="{2157B5E1-D83A-4BC2-9A42-481B25694F45}" destId="{A7EB8D2F-7A59-4937-932C-B4894295A136}" srcOrd="2" destOrd="0" parTransId="{561BDF53-A6B2-4A08-916A-28C422BCFCA4}" sibTransId="{11C99CBE-15BD-4C89-82F6-5C2F7BA414F1}"/>
    <dgm:cxn modelId="{CC4BA46B-6CA2-48C6-A1C6-4B16835712EB}" type="presOf" srcId="{5FF75A2D-899E-4DFC-B16A-7F62ACD64683}" destId="{2ADD7079-839A-475E-8D7D-E8917615C115}" srcOrd="1" destOrd="0" presId="urn:microsoft.com/office/officeart/2005/8/layout/process1"/>
    <dgm:cxn modelId="{C6044327-8C18-4E21-8D85-301118F50087}" type="presOf" srcId="{B41FC37D-4874-4B65-AED6-B0CFF9DB3B54}" destId="{CFB31821-0763-4057-9B7F-34EB41CB66CE}" srcOrd="0" destOrd="0" presId="urn:microsoft.com/office/officeart/2005/8/layout/process1"/>
    <dgm:cxn modelId="{F07D8F42-358D-48BD-89A9-736B588EFBF2}" srcId="{2157B5E1-D83A-4BC2-9A42-481B25694F45}" destId="{B41FC37D-4874-4B65-AED6-B0CFF9DB3B54}" srcOrd="1" destOrd="0" parTransId="{3F2B8007-0B73-445F-A1E7-8BE607A16893}" sibTransId="{54E83B88-9311-4A4C-A5FE-AE5B43692D06}"/>
    <dgm:cxn modelId="{82153686-5161-4CBF-9D5C-5C6D8CD5A9BE}" type="presParOf" srcId="{E3447519-9D67-4724-9C52-A4171A71CCE8}" destId="{09B556BA-BD67-4E2F-9601-11BDB66D76B1}" srcOrd="0" destOrd="0" presId="urn:microsoft.com/office/officeart/2005/8/layout/process1"/>
    <dgm:cxn modelId="{4E3F1DED-011A-40C2-AB3F-B90DA14A576E}" type="presParOf" srcId="{E3447519-9D67-4724-9C52-A4171A71CCE8}" destId="{E688654C-480D-4723-81A7-40BBA8079336}" srcOrd="1" destOrd="0" presId="urn:microsoft.com/office/officeart/2005/8/layout/process1"/>
    <dgm:cxn modelId="{D6D862CC-185C-4C08-B2CF-BF39AA72E6CF}" type="presParOf" srcId="{E688654C-480D-4723-81A7-40BBA8079336}" destId="{2ADD7079-839A-475E-8D7D-E8917615C115}" srcOrd="0" destOrd="0" presId="urn:microsoft.com/office/officeart/2005/8/layout/process1"/>
    <dgm:cxn modelId="{57E4A8C1-401A-4A2F-9EC8-F555575611B4}" type="presParOf" srcId="{E3447519-9D67-4724-9C52-A4171A71CCE8}" destId="{CFB31821-0763-4057-9B7F-34EB41CB66CE}" srcOrd="2" destOrd="0" presId="urn:microsoft.com/office/officeart/2005/8/layout/process1"/>
    <dgm:cxn modelId="{1EF49A18-4935-4709-A3FD-CEDDAC9C561A}" type="presParOf" srcId="{E3447519-9D67-4724-9C52-A4171A71CCE8}" destId="{D4AD2F42-40BB-4325-A12E-7CDDF3AB7080}" srcOrd="3" destOrd="0" presId="urn:microsoft.com/office/officeart/2005/8/layout/process1"/>
    <dgm:cxn modelId="{7E477C26-9D9B-47CB-8740-F7E13A020665}" type="presParOf" srcId="{D4AD2F42-40BB-4325-A12E-7CDDF3AB7080}" destId="{F07CDDFB-2665-47C3-936A-830BAA1596CD}" srcOrd="0" destOrd="0" presId="urn:microsoft.com/office/officeart/2005/8/layout/process1"/>
    <dgm:cxn modelId="{695F18A4-2ADD-4795-8553-8E6DF411577E}" type="presParOf" srcId="{E3447519-9D67-4724-9C52-A4171A71CCE8}" destId="{32FC0D74-E03E-4FB7-9977-F61FC74F82A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56BA-BD67-4E2F-9601-11BDB66D76B1}">
      <dsp:nvSpPr>
        <dsp:cNvPr id="0" name=""/>
        <dsp:cNvSpPr/>
      </dsp:nvSpPr>
      <dsp:spPr>
        <a:xfrm>
          <a:off x="348873" y="951647"/>
          <a:ext cx="2609578" cy="276271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Millions of Data Scientists and developers working from </a:t>
          </a:r>
          <a:r>
            <a:rPr lang="en-US" sz="2400" kern="1200" dirty="0" err="1" smtClean="0"/>
            <a:t>RStudio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25305" y="1028079"/>
        <a:ext cx="2456714" cy="2609854"/>
      </dsp:txXfrm>
    </dsp:sp>
    <dsp:sp modelId="{E688654C-480D-4723-81A7-40BBA8079336}">
      <dsp:nvSpPr>
        <dsp:cNvPr id="0" name=""/>
        <dsp:cNvSpPr/>
      </dsp:nvSpPr>
      <dsp:spPr>
        <a:xfrm>
          <a:off x="3219409" y="2009419"/>
          <a:ext cx="553230" cy="647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3219409" y="2138854"/>
        <a:ext cx="387261" cy="388305"/>
      </dsp:txXfrm>
    </dsp:sp>
    <dsp:sp modelId="{CFB31821-0763-4057-9B7F-34EB41CB66CE}">
      <dsp:nvSpPr>
        <dsp:cNvPr id="0" name=""/>
        <dsp:cNvSpPr/>
      </dsp:nvSpPr>
      <dsp:spPr>
        <a:xfrm>
          <a:off x="4002283" y="951647"/>
          <a:ext cx="2609578" cy="276271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254882"/>
            <a:satOff val="-19351"/>
            <a:lumOff val="171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RStudio does </a:t>
          </a:r>
          <a:r>
            <a:rPr lang="en-US" sz="2400" b="1" kern="1200" dirty="0" smtClean="0"/>
            <a:t>NOT</a:t>
          </a:r>
          <a:r>
            <a:rPr lang="en-US" sz="2400" kern="1200" dirty="0" smtClean="0"/>
            <a:t> </a:t>
          </a:r>
          <a:r>
            <a:rPr lang="en-US" sz="2400" kern="1200" smtClean="0"/>
            <a:t>have </a:t>
          </a:r>
          <a:r>
            <a:rPr lang="en-US" sz="2400" kern="1200" smtClean="0"/>
            <a:t>easy access </a:t>
          </a:r>
          <a:r>
            <a:rPr lang="en-US" sz="2400" kern="1200" dirty="0" smtClean="0"/>
            <a:t>to web services</a:t>
          </a:r>
          <a:endParaRPr lang="en-US" sz="2400" kern="1200" dirty="0"/>
        </a:p>
      </dsp:txBody>
      <dsp:txXfrm>
        <a:off x="4078715" y="1028079"/>
        <a:ext cx="2456714" cy="2609854"/>
      </dsp:txXfrm>
    </dsp:sp>
    <dsp:sp modelId="{D4AD2F42-40BB-4325-A12E-7CDDF3AB7080}">
      <dsp:nvSpPr>
        <dsp:cNvPr id="0" name=""/>
        <dsp:cNvSpPr/>
      </dsp:nvSpPr>
      <dsp:spPr>
        <a:xfrm>
          <a:off x="6789966" y="2009419"/>
          <a:ext cx="377582" cy="647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509732"/>
            <a:satOff val="-38217"/>
            <a:lumOff val="323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6789966" y="2138854"/>
        <a:ext cx="264307" cy="388305"/>
      </dsp:txXfrm>
    </dsp:sp>
    <dsp:sp modelId="{32FC0D74-E03E-4FB7-9977-F61FC74F82AE}">
      <dsp:nvSpPr>
        <dsp:cNvPr id="0" name=""/>
        <dsp:cNvSpPr/>
      </dsp:nvSpPr>
      <dsp:spPr>
        <a:xfrm>
          <a:off x="7324280" y="863468"/>
          <a:ext cx="2609578" cy="293907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509765"/>
            <a:satOff val="-38702"/>
            <a:lumOff val="342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Users have to leave </a:t>
          </a:r>
          <a:r>
            <a:rPr lang="en-US" sz="2400" kern="1200" dirty="0" err="1" smtClean="0"/>
            <a:t>RStudio</a:t>
          </a:r>
          <a:r>
            <a:rPr lang="en-US" sz="2400" kern="1200" dirty="0" smtClean="0"/>
            <a:t> if they need to gain access to web services</a:t>
          </a:r>
          <a:endParaRPr lang="en-US" sz="2400" kern="1200" dirty="0"/>
        </a:p>
      </dsp:txBody>
      <dsp:txXfrm>
        <a:off x="7400712" y="939900"/>
        <a:ext cx="2456714" cy="2786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4FF5B-BB05-4A8A-ABF1-897F1880B6F2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13A44-5BD6-49AB-AFCF-98B38CCC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Currently, millions of Data Scientists and developers are using </a:t>
            </a:r>
            <a:r>
              <a:rPr lang="en-US" dirty="0" err="1"/>
              <a:t>RStudio</a:t>
            </a:r>
            <a:r>
              <a:rPr lang="en-US" dirty="0"/>
              <a:t> to build and train Machine Learning models but they lack the ability to share them via web services. Ideally, a user should be able to publish a web service without ever having to leave </a:t>
            </a:r>
            <a:r>
              <a:rPr lang="en-US" dirty="0" err="1"/>
              <a:t>RStudio</a:t>
            </a:r>
            <a:r>
              <a:rPr lang="en-US" dirty="0"/>
              <a:t>. This “In Progress” project will provide that link between </a:t>
            </a:r>
            <a:r>
              <a:rPr lang="en-US" dirty="0" err="1"/>
              <a:t>RStudio</a:t>
            </a:r>
            <a:r>
              <a:rPr lang="en-US" dirty="0"/>
              <a:t> and </a:t>
            </a:r>
            <a:r>
              <a:rPr lang="en-US" dirty="0" err="1"/>
              <a:t>AzureML's</a:t>
            </a:r>
            <a:r>
              <a:rPr lang="en-US" dirty="0"/>
              <a:t> publishing service in order to encourage </a:t>
            </a:r>
            <a:r>
              <a:rPr lang="en-US" dirty="0" err="1"/>
              <a:t>RStudio</a:t>
            </a:r>
            <a:r>
              <a:rPr lang="en-US" dirty="0"/>
              <a:t> users to utilize </a:t>
            </a:r>
            <a:r>
              <a:rPr lang="en-US" dirty="0" err="1"/>
              <a:t>AzureML</a:t>
            </a:r>
            <a:r>
              <a:rPr lang="en-US" dirty="0"/>
              <a:t> web services. Currently, users must copy/paste code from </a:t>
            </a:r>
            <a:r>
              <a:rPr lang="en-US" dirty="0" err="1"/>
              <a:t>RStudio</a:t>
            </a:r>
            <a:r>
              <a:rPr lang="en-US" dirty="0"/>
              <a:t> into </a:t>
            </a:r>
            <a:r>
              <a:rPr lang="en-US" dirty="0" err="1"/>
              <a:t>AzureML</a:t>
            </a:r>
            <a:r>
              <a:rPr lang="en-US" dirty="0"/>
              <a:t> in order to create &amp; publish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8BA92-DA2F-4C34-B41C-28EA4D1A3BD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3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0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61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81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1086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47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9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9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5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2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1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4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69930101"/>
              </p:ext>
            </p:extLst>
          </p:nvPr>
        </p:nvGraphicFramePr>
        <p:xfrm>
          <a:off x="2153920" y="661848"/>
          <a:ext cx="9933859" cy="4457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550325" y="5106600"/>
            <a:ext cx="3194396" cy="1277758"/>
            <a:chOff x="3653" y="2100802"/>
            <a:chExt cx="3194396" cy="1277758"/>
          </a:xfrm>
        </p:grpSpPr>
        <p:sp>
          <p:nvSpPr>
            <p:cNvPr id="12" name="Pentagon 11"/>
            <p:cNvSpPr/>
            <p:nvPr/>
          </p:nvSpPr>
          <p:spPr>
            <a:xfrm>
              <a:off x="3653" y="2100802"/>
              <a:ext cx="3194396" cy="1277758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entagon 4"/>
            <p:cNvSpPr/>
            <p:nvPr/>
          </p:nvSpPr>
          <p:spPr>
            <a:xfrm>
              <a:off x="3653" y="2100802"/>
              <a:ext cx="2874957" cy="1277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Publishing</a:t>
              </a:r>
              <a:endParaRPr lang="en-US" sz="20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05842" y="5106600"/>
            <a:ext cx="3194396" cy="1277758"/>
            <a:chOff x="2559169" y="2100802"/>
            <a:chExt cx="3194396" cy="1277758"/>
          </a:xfrm>
        </p:grpSpPr>
        <p:sp>
          <p:nvSpPr>
            <p:cNvPr id="10" name="Chevron 9"/>
            <p:cNvSpPr/>
            <p:nvPr/>
          </p:nvSpPr>
          <p:spPr>
            <a:xfrm>
              <a:off x="2559169" y="2100802"/>
              <a:ext cx="3194396" cy="127775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254882"/>
                <a:satOff val="-19351"/>
                <a:lumOff val="17144"/>
                <a:alphaOff val="0"/>
              </a:schemeClr>
            </a:fillRef>
            <a:effectRef idx="0">
              <a:schemeClr val="accent3">
                <a:shade val="80000"/>
                <a:hueOff val="254882"/>
                <a:satOff val="-19351"/>
                <a:lumOff val="1714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6"/>
            <p:cNvSpPr/>
            <p:nvPr/>
          </p:nvSpPr>
          <p:spPr>
            <a:xfrm>
              <a:off x="3198048" y="2100802"/>
              <a:ext cx="1916638" cy="1277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Discovery</a:t>
              </a:r>
              <a:endParaRPr lang="en-US" sz="20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61359" y="5106600"/>
            <a:ext cx="3194396" cy="1277758"/>
            <a:chOff x="5114686" y="2100802"/>
            <a:chExt cx="3194396" cy="1277758"/>
          </a:xfrm>
        </p:grpSpPr>
        <p:sp>
          <p:nvSpPr>
            <p:cNvPr id="8" name="Chevron 7"/>
            <p:cNvSpPr/>
            <p:nvPr/>
          </p:nvSpPr>
          <p:spPr>
            <a:xfrm>
              <a:off x="5114686" y="2100802"/>
              <a:ext cx="3194396" cy="127775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509765"/>
                <a:satOff val="-38702"/>
                <a:lumOff val="34288"/>
                <a:alphaOff val="0"/>
              </a:schemeClr>
            </a:fillRef>
            <a:effectRef idx="0">
              <a:schemeClr val="accent3">
                <a:shade val="80000"/>
                <a:hueOff val="509765"/>
                <a:satOff val="-38702"/>
                <a:lumOff val="3428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8"/>
            <p:cNvSpPr/>
            <p:nvPr/>
          </p:nvSpPr>
          <p:spPr>
            <a:xfrm>
              <a:off x="5753565" y="2100802"/>
              <a:ext cx="1916638" cy="1277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Consumption</a:t>
              </a:r>
              <a:endParaRPr lang="en-US" sz="2000" kern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09547" y="1062446"/>
            <a:ext cx="18357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Problem:</a:t>
            </a:r>
            <a:endParaRPr lang="en-US" sz="3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9547" y="4550228"/>
            <a:ext cx="17379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Solution:</a:t>
            </a:r>
            <a:endParaRPr lang="en-US" sz="3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791735" y="243840"/>
            <a:ext cx="8911687" cy="644434"/>
          </a:xfrm>
        </p:spPr>
        <p:txBody>
          <a:bodyPr/>
          <a:lstStyle/>
          <a:p>
            <a:pPr algn="ctr"/>
            <a:r>
              <a:rPr lang="en-US" b="1" dirty="0" smtClean="0"/>
              <a:t>O16N from RStudio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6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138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Wisp</vt:lpstr>
      <vt:lpstr>O16N from RStudio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Ritika Ravichandra</dc:creator>
  <cp:lastModifiedBy>Ritika Ravichandra</cp:lastModifiedBy>
  <cp:revision>5</cp:revision>
  <dcterms:created xsi:type="dcterms:W3CDTF">2015-07-17T01:35:27Z</dcterms:created>
  <dcterms:modified xsi:type="dcterms:W3CDTF">2015-07-17T17:09:50Z</dcterms:modified>
</cp:coreProperties>
</file>