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8" r:id="rId4"/>
    <p:sldId id="257"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A345F1-2D3D-4222-ABB7-59DE7863BFF0}" v="7" dt="2024-10-27T17:01:28.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8C9A0-E824-888F-C71A-402B1179D8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6383D74-1D28-4466-BB0D-C9AD816AE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092F66E-E733-31FC-7A3D-8F013958F2F6}"/>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5" name="Alt Bilgi Yer Tutucusu 4">
            <a:extLst>
              <a:ext uri="{FF2B5EF4-FFF2-40B4-BE49-F238E27FC236}">
                <a16:creationId xmlns:a16="http://schemas.microsoft.com/office/drawing/2014/main" id="{81ED7F4B-7351-99F6-03C4-578BA980E3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B94D3D-5D11-E16D-A9CA-EDD856B1671D}"/>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31208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533438-A9B0-A450-D6C3-5A7B902327C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1DD1305-F0D1-A0EE-05B6-5AE4207B44F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734C448-86D0-A4E8-55F7-26BFAF2C308D}"/>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5" name="Alt Bilgi Yer Tutucusu 4">
            <a:extLst>
              <a:ext uri="{FF2B5EF4-FFF2-40B4-BE49-F238E27FC236}">
                <a16:creationId xmlns:a16="http://schemas.microsoft.com/office/drawing/2014/main" id="{68951243-9AF2-1D02-DB24-A693E22384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6144F5F-085A-AFEF-F553-20598ABA4B94}"/>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106492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9094DB5-72B9-3AF7-16A9-C3437C8BFAD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C4D9E7E-77A8-BF21-4646-DDEC8EEE780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318E25-5B82-E431-6B83-D61AB033679C}"/>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5" name="Alt Bilgi Yer Tutucusu 4">
            <a:extLst>
              <a:ext uri="{FF2B5EF4-FFF2-40B4-BE49-F238E27FC236}">
                <a16:creationId xmlns:a16="http://schemas.microsoft.com/office/drawing/2014/main" id="{19E2D753-0928-FA91-ED20-7C286197C9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D26CB1-0BCE-527C-CF8D-31FF75449236}"/>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182473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276173-6E5A-EFEC-B104-4E5AE28089F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241A0BA-0040-D296-2505-5557C6D43F7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19490F1-0811-2B17-B794-D1D6DB5EAD3F}"/>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5" name="Alt Bilgi Yer Tutucusu 4">
            <a:extLst>
              <a:ext uri="{FF2B5EF4-FFF2-40B4-BE49-F238E27FC236}">
                <a16:creationId xmlns:a16="http://schemas.microsoft.com/office/drawing/2014/main" id="{163A32C8-1895-B3B5-7A64-DAB4FB98F0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0C8AAC-1946-8078-34F4-A69BDBAFAFC6}"/>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184496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A38DA4-CB1E-4B15-4432-FEF8473CD97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96EC872-D2EE-FC3B-1BB7-7D668B2403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2544169-7225-B956-1737-6BCEE8BE7E21}"/>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5" name="Alt Bilgi Yer Tutucusu 4">
            <a:extLst>
              <a:ext uri="{FF2B5EF4-FFF2-40B4-BE49-F238E27FC236}">
                <a16:creationId xmlns:a16="http://schemas.microsoft.com/office/drawing/2014/main" id="{1638A3DA-BE5F-951C-C230-E099BCC614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D799BAD-415E-B6FA-5801-8BCAE7936CDD}"/>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42532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2A431-B502-DB06-9990-E8E16C55C70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60A3F2C-1330-FBCB-BF33-03B5E8EB494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44C672D-07E0-6D4B-BB37-992DBBA31D2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0DB11D6-5521-8F8A-DB17-8BB5919EAC5C}"/>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6" name="Alt Bilgi Yer Tutucusu 5">
            <a:extLst>
              <a:ext uri="{FF2B5EF4-FFF2-40B4-BE49-F238E27FC236}">
                <a16:creationId xmlns:a16="http://schemas.microsoft.com/office/drawing/2014/main" id="{63C49AA4-E2A1-162A-6ABD-7AA31724AC8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F85D719-84F9-026F-4B30-6355530DEB84}"/>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251664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3CBA03-6939-8F6F-0321-F09BD865604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321D38B-3BD9-3E18-2F21-02C8768C9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AD5A49F-ED5C-6814-FF61-540A0632A9A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986F277-EA66-7A4C-8EB5-5A4DAF414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C36328-54AA-E228-A862-BA2D9718FFE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4FF80F5-0516-BBB6-3D86-EA07B92A9144}"/>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8" name="Alt Bilgi Yer Tutucusu 7">
            <a:extLst>
              <a:ext uri="{FF2B5EF4-FFF2-40B4-BE49-F238E27FC236}">
                <a16:creationId xmlns:a16="http://schemas.microsoft.com/office/drawing/2014/main" id="{F8B5AD0F-20D1-A8AC-322F-48E1DB5899C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8EC871B-A8AA-4407-E9EE-C75F2D7B38C8}"/>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348268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CD477-9470-4D61-812D-F580FBF4317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5F96692-E0BE-C4AE-C8D6-31FC578189D7}"/>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4" name="Alt Bilgi Yer Tutucusu 3">
            <a:extLst>
              <a:ext uri="{FF2B5EF4-FFF2-40B4-BE49-F238E27FC236}">
                <a16:creationId xmlns:a16="http://schemas.microsoft.com/office/drawing/2014/main" id="{D3CA81BE-25AE-C161-B318-7F022D7DBA0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CF0043E-FAD7-88AC-F586-3ADDA81E204F}"/>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55178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A8615D4-5C5A-0703-50F2-945169C52FBF}"/>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3" name="Alt Bilgi Yer Tutucusu 2">
            <a:extLst>
              <a:ext uri="{FF2B5EF4-FFF2-40B4-BE49-F238E27FC236}">
                <a16:creationId xmlns:a16="http://schemas.microsoft.com/office/drawing/2014/main" id="{69E8EAA3-F504-08A4-D8BC-532E81B458D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EFD023E-8B69-BC4E-3D4E-998F1128A4B7}"/>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413857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9710B-B1CA-D3AF-8F69-223EA8BD884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7DFE0DA-796D-3BB7-7CDA-094D6EB13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A7D22B9-564B-22E5-0F9E-55269CC36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39ED0E0-886B-7222-4A5E-C5F676F27BA9}"/>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6" name="Alt Bilgi Yer Tutucusu 5">
            <a:extLst>
              <a:ext uri="{FF2B5EF4-FFF2-40B4-BE49-F238E27FC236}">
                <a16:creationId xmlns:a16="http://schemas.microsoft.com/office/drawing/2014/main" id="{904FD51F-0991-07C0-3674-70EBA938EA5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4A829C6-DE9E-D10E-C59D-3A5FE5BCA17D}"/>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313106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B4085-8737-9528-3A6C-D2CFF1C47DB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C54C881-D4CA-5AF6-2599-0C7E50B3D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4F21967-2C8A-E571-8DF8-F72035FFA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FA32FC-2C6A-F408-7E00-4626CCAECFFD}"/>
              </a:ext>
            </a:extLst>
          </p:cNvPr>
          <p:cNvSpPr>
            <a:spLocks noGrp="1"/>
          </p:cNvSpPr>
          <p:nvPr>
            <p:ph type="dt" sz="half" idx="10"/>
          </p:nvPr>
        </p:nvSpPr>
        <p:spPr/>
        <p:txBody>
          <a:bodyPr/>
          <a:lstStyle/>
          <a:p>
            <a:fld id="{330F867E-CB82-4456-A0E0-80335A557063}" type="datetimeFigureOut">
              <a:rPr lang="tr-TR" smtClean="0"/>
              <a:t>27.10.2024</a:t>
            </a:fld>
            <a:endParaRPr lang="tr-TR"/>
          </a:p>
        </p:txBody>
      </p:sp>
      <p:sp>
        <p:nvSpPr>
          <p:cNvPr id="6" name="Alt Bilgi Yer Tutucusu 5">
            <a:extLst>
              <a:ext uri="{FF2B5EF4-FFF2-40B4-BE49-F238E27FC236}">
                <a16:creationId xmlns:a16="http://schemas.microsoft.com/office/drawing/2014/main" id="{79749109-3166-A52A-1F3B-CBD4D139C46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D50B4D-1DB6-14FB-87B2-9225A143D75C}"/>
              </a:ext>
            </a:extLst>
          </p:cNvPr>
          <p:cNvSpPr>
            <a:spLocks noGrp="1"/>
          </p:cNvSpPr>
          <p:nvPr>
            <p:ph type="sldNum" sz="quarter" idx="12"/>
          </p:nvPr>
        </p:nvSpPr>
        <p:spPr/>
        <p:txBody>
          <a:bodyPr/>
          <a:lstStyle/>
          <a:p>
            <a:fld id="{53ADD968-D377-4829-9E59-CE0257CFB10F}" type="slidenum">
              <a:rPr lang="tr-TR" smtClean="0"/>
              <a:t>‹#›</a:t>
            </a:fld>
            <a:endParaRPr lang="tr-TR"/>
          </a:p>
        </p:txBody>
      </p:sp>
    </p:spTree>
    <p:extLst>
      <p:ext uri="{BB962C8B-B14F-4D97-AF65-F5344CB8AC3E}">
        <p14:creationId xmlns:p14="http://schemas.microsoft.com/office/powerpoint/2010/main" val="69673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20B5B6E-F7EF-B9D6-90D9-403F9C8C4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83CFB22-2B9E-8F30-F6E2-CDB81598F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3E5629-616E-59F8-EA1E-6DFE0BA52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0F867E-CB82-4456-A0E0-80335A557063}" type="datetimeFigureOut">
              <a:rPr lang="tr-TR" smtClean="0"/>
              <a:t>27.10.2024</a:t>
            </a:fld>
            <a:endParaRPr lang="tr-TR"/>
          </a:p>
        </p:txBody>
      </p:sp>
      <p:sp>
        <p:nvSpPr>
          <p:cNvPr id="5" name="Alt Bilgi Yer Tutucusu 4">
            <a:extLst>
              <a:ext uri="{FF2B5EF4-FFF2-40B4-BE49-F238E27FC236}">
                <a16:creationId xmlns:a16="http://schemas.microsoft.com/office/drawing/2014/main" id="{1B4452DA-32DA-2B97-7094-8DFD152A6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FAB77D5-EB5E-6985-7D21-E70CC3937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ADD968-D377-4829-9E59-CE0257CFB10F}" type="slidenum">
              <a:rPr lang="tr-TR" smtClean="0"/>
              <a:t>‹#›</a:t>
            </a:fld>
            <a:endParaRPr lang="tr-TR"/>
          </a:p>
        </p:txBody>
      </p:sp>
    </p:spTree>
    <p:extLst>
      <p:ext uri="{BB962C8B-B14F-4D97-AF65-F5344CB8AC3E}">
        <p14:creationId xmlns:p14="http://schemas.microsoft.com/office/powerpoint/2010/main" val="200761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E25A19-F548-F5D7-39F5-151DD8BE0F36}"/>
              </a:ext>
            </a:extLst>
          </p:cNvPr>
          <p:cNvSpPr>
            <a:spLocks noGrp="1"/>
          </p:cNvSpPr>
          <p:nvPr>
            <p:ph type="title"/>
          </p:nvPr>
        </p:nvSpPr>
        <p:spPr>
          <a:xfrm>
            <a:off x="838200" y="365126"/>
            <a:ext cx="9908458" cy="578772"/>
          </a:xfrm>
        </p:spPr>
        <p:txBody>
          <a:bodyPr>
            <a:noAutofit/>
          </a:bodyPr>
          <a:lstStyle/>
          <a:p>
            <a:r>
              <a:rPr lang="tr-TR" sz="3600" b="1" dirty="0"/>
              <a:t>Ubuntu Kurulum Aşamaları</a:t>
            </a:r>
          </a:p>
        </p:txBody>
      </p:sp>
      <p:sp>
        <p:nvSpPr>
          <p:cNvPr id="3" name="İçerik Yer Tutucusu 2">
            <a:extLst>
              <a:ext uri="{FF2B5EF4-FFF2-40B4-BE49-F238E27FC236}">
                <a16:creationId xmlns:a16="http://schemas.microsoft.com/office/drawing/2014/main" id="{47316926-F98D-B05B-33BD-70C63F4D4C27}"/>
              </a:ext>
            </a:extLst>
          </p:cNvPr>
          <p:cNvSpPr>
            <a:spLocks noGrp="1"/>
          </p:cNvSpPr>
          <p:nvPr>
            <p:ph idx="1"/>
          </p:nvPr>
        </p:nvSpPr>
        <p:spPr>
          <a:xfrm>
            <a:off x="294968" y="943898"/>
            <a:ext cx="11058832" cy="5233065"/>
          </a:xfrm>
        </p:spPr>
        <p:txBody>
          <a:bodyPr/>
          <a:lstStyle/>
          <a:p>
            <a:pPr marL="0" indent="0">
              <a:buNone/>
            </a:pPr>
            <a:r>
              <a:rPr lang="tr-TR" dirty="0"/>
              <a:t>1) İNDİRME</a:t>
            </a:r>
            <a:br>
              <a:rPr lang="tr-TR" dirty="0"/>
            </a:br>
            <a:r>
              <a:rPr lang="tr-TR" dirty="0"/>
              <a:t>Ubuntu resmi sitesinden uygun sürüm indirilir.</a:t>
            </a:r>
          </a:p>
        </p:txBody>
      </p:sp>
      <p:pic>
        <p:nvPicPr>
          <p:cNvPr id="5" name="Resim 4">
            <a:extLst>
              <a:ext uri="{FF2B5EF4-FFF2-40B4-BE49-F238E27FC236}">
                <a16:creationId xmlns:a16="http://schemas.microsoft.com/office/drawing/2014/main" id="{EF97D952-5E8A-2CD3-1313-50FB8D786571}"/>
              </a:ext>
            </a:extLst>
          </p:cNvPr>
          <p:cNvPicPr>
            <a:picLocks noChangeAspect="1"/>
          </p:cNvPicPr>
          <p:nvPr/>
        </p:nvPicPr>
        <p:blipFill>
          <a:blip r:embed="rId2"/>
          <a:stretch>
            <a:fillRect/>
          </a:stretch>
        </p:blipFill>
        <p:spPr>
          <a:xfrm>
            <a:off x="98323" y="1976284"/>
            <a:ext cx="11798710" cy="4779452"/>
          </a:xfrm>
          <a:prstGeom prst="rect">
            <a:avLst/>
          </a:prstGeom>
        </p:spPr>
      </p:pic>
    </p:spTree>
    <p:extLst>
      <p:ext uri="{BB962C8B-B14F-4D97-AF65-F5344CB8AC3E}">
        <p14:creationId xmlns:p14="http://schemas.microsoft.com/office/powerpoint/2010/main" val="330245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9CA4F6-7FB8-CD7C-49FE-DF32A8BC1A99}"/>
              </a:ext>
            </a:extLst>
          </p:cNvPr>
          <p:cNvSpPr>
            <a:spLocks noGrp="1"/>
          </p:cNvSpPr>
          <p:nvPr>
            <p:ph type="title"/>
          </p:nvPr>
        </p:nvSpPr>
        <p:spPr/>
        <p:txBody>
          <a:bodyPr>
            <a:noAutofit/>
          </a:bodyPr>
          <a:lstStyle/>
          <a:p>
            <a:r>
              <a:rPr lang="tr-TR" sz="2400" b="1" dirty="0"/>
              <a:t>Klavye Düzeni:</a:t>
            </a:r>
            <a:br>
              <a:rPr lang="tr-TR" sz="2400" dirty="0"/>
            </a:br>
            <a:r>
              <a:rPr lang="tr-TR" sz="2400" dirty="0"/>
              <a:t>Klavye düzeninizi seçin. Varsayılan seçenek genellikle yeterlidir. "</a:t>
            </a:r>
            <a:r>
              <a:rPr lang="tr-TR" sz="2400" dirty="0" err="1"/>
              <a:t>Continue</a:t>
            </a:r>
            <a:r>
              <a:rPr lang="tr-TR" sz="2400" dirty="0"/>
              <a:t>" (Devam) butonuna tıklayın.</a:t>
            </a:r>
            <a:br>
              <a:rPr lang="tr-TR" sz="2400" dirty="0"/>
            </a:br>
            <a:r>
              <a:rPr lang="tr-TR" sz="2400" dirty="0"/>
              <a:t>Bu kısımda kullandığınız klavye tipinizi ve dilinizi seçebilirsiniz.</a:t>
            </a:r>
          </a:p>
        </p:txBody>
      </p:sp>
      <p:pic>
        <p:nvPicPr>
          <p:cNvPr id="7" name="İçerik Yer Tutucusu 6" descr="metin, ekran görüntüsü, yazılım, işletim sistemi içeren bir resim&#10;&#10;Açıklama otomatik olarak oluşturuldu">
            <a:extLst>
              <a:ext uri="{FF2B5EF4-FFF2-40B4-BE49-F238E27FC236}">
                <a16:creationId xmlns:a16="http://schemas.microsoft.com/office/drawing/2014/main" id="{44792DDC-178F-472E-AF67-9045D5CE8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1" y="1825625"/>
            <a:ext cx="102049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69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1427F7-7DF7-9F70-4FE4-5A301E355119}"/>
              </a:ext>
            </a:extLst>
          </p:cNvPr>
          <p:cNvSpPr>
            <a:spLocks noGrp="1"/>
          </p:cNvSpPr>
          <p:nvPr>
            <p:ph type="title"/>
          </p:nvPr>
        </p:nvSpPr>
        <p:spPr/>
        <p:txBody>
          <a:bodyPr>
            <a:noAutofit/>
          </a:bodyPr>
          <a:lstStyle/>
          <a:p>
            <a:r>
              <a:rPr lang="tr-TR" sz="2400" b="1" dirty="0"/>
              <a:t>Bağlantı Ayarları:</a:t>
            </a:r>
            <a:br>
              <a:rPr lang="tr-TR" sz="2400" dirty="0"/>
            </a:br>
            <a:r>
              <a:rPr lang="tr-TR" sz="2400" dirty="0"/>
              <a:t>Eğer </a:t>
            </a:r>
            <a:r>
              <a:rPr lang="tr-TR" sz="2400" dirty="0" err="1"/>
              <a:t>Wi</a:t>
            </a:r>
            <a:r>
              <a:rPr lang="tr-TR" sz="2400" dirty="0"/>
              <a:t>-Fi ağına bağlanmanız gerekiyorsa, mevcut ağları görecek ve bağlantı bilgilerini girebileceksiniz. Aksi takdirde "</a:t>
            </a:r>
            <a:r>
              <a:rPr lang="tr-TR" sz="2400" dirty="0" err="1"/>
              <a:t>Continue</a:t>
            </a:r>
            <a:r>
              <a:rPr lang="tr-TR" sz="2400" dirty="0"/>
              <a:t>" (Devam) butonuna tıklayabilirsiniz.</a:t>
            </a:r>
            <a:br>
              <a:rPr lang="tr-TR" sz="2400" dirty="0"/>
            </a:br>
            <a:r>
              <a:rPr lang="tr-TR" sz="2400" dirty="0" err="1"/>
              <a:t>WIFI’yi</a:t>
            </a:r>
            <a:r>
              <a:rPr lang="tr-TR" sz="2400" dirty="0"/>
              <a:t> bu kısımda seçiyorsunuz.</a:t>
            </a:r>
          </a:p>
        </p:txBody>
      </p:sp>
      <p:pic>
        <p:nvPicPr>
          <p:cNvPr id="5" name="İçerik Yer Tutucusu 4" descr="metin, ekran görüntüsü, tasarım içeren bir resim&#10;&#10;Açıklama otomatik olarak oluşturuldu">
            <a:extLst>
              <a:ext uri="{FF2B5EF4-FFF2-40B4-BE49-F238E27FC236}">
                <a16:creationId xmlns:a16="http://schemas.microsoft.com/office/drawing/2014/main" id="{5FF9F6ED-BDD2-4A50-D705-389D4EFC9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585" y="2002419"/>
            <a:ext cx="10613985" cy="4352082"/>
          </a:xfrm>
        </p:spPr>
      </p:pic>
    </p:spTree>
    <p:extLst>
      <p:ext uri="{BB962C8B-B14F-4D97-AF65-F5344CB8AC3E}">
        <p14:creationId xmlns:p14="http://schemas.microsoft.com/office/powerpoint/2010/main" val="256949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5D479-64A0-22A6-8C0E-52A5FE329BAA}"/>
              </a:ext>
            </a:extLst>
          </p:cNvPr>
          <p:cNvSpPr>
            <a:spLocks noGrp="1"/>
          </p:cNvSpPr>
          <p:nvPr>
            <p:ph type="title"/>
          </p:nvPr>
        </p:nvSpPr>
        <p:spPr>
          <a:xfrm>
            <a:off x="0" y="1"/>
            <a:ext cx="12090400" cy="2509519"/>
          </a:xfrm>
        </p:spPr>
        <p:txBody>
          <a:bodyPr>
            <a:noAutofit/>
          </a:bodyPr>
          <a:lstStyle/>
          <a:p>
            <a:r>
              <a:rPr lang="tr-TR" sz="2400" b="1" dirty="0"/>
              <a:t>Kurulum Türü:</a:t>
            </a:r>
            <a:br>
              <a:rPr lang="tr-TR" sz="2400" dirty="0"/>
            </a:br>
            <a:r>
              <a:rPr lang="tr-TR" sz="2400" dirty="0"/>
              <a:t>"</a:t>
            </a:r>
            <a:r>
              <a:rPr lang="tr-TR" sz="2400" dirty="0" err="1"/>
              <a:t>Erase</a:t>
            </a:r>
            <a:r>
              <a:rPr lang="tr-TR" sz="2400" dirty="0"/>
              <a:t> disk </a:t>
            </a:r>
            <a:r>
              <a:rPr lang="tr-TR" sz="2400" dirty="0" err="1"/>
              <a:t>and</a:t>
            </a:r>
            <a:r>
              <a:rPr lang="tr-TR" sz="2400" dirty="0"/>
              <a:t> </a:t>
            </a:r>
            <a:r>
              <a:rPr lang="tr-TR" sz="2400" dirty="0" err="1"/>
              <a:t>install</a:t>
            </a:r>
            <a:r>
              <a:rPr lang="tr-TR" sz="2400" dirty="0"/>
              <a:t> Ubuntu" (Diski sil ve Ubuntu'yu kur) veya "</a:t>
            </a:r>
            <a:r>
              <a:rPr lang="tr-TR" sz="2400" dirty="0" err="1"/>
              <a:t>Something</a:t>
            </a:r>
            <a:r>
              <a:rPr lang="tr-TR" sz="2400" dirty="0"/>
              <a:t> else" (Başka bir şey) seçeneklerinden birini seçin</a:t>
            </a:r>
            <a:br>
              <a:rPr lang="tr-TR" sz="2400" dirty="0"/>
            </a:br>
            <a:r>
              <a:rPr lang="tr-TR" sz="2400" dirty="0"/>
              <a:t> Eğer önceki işletim sisteminizi silmek istiyorsanız ilk seçeneği tercih edebilirsiniz.</a:t>
            </a:r>
            <a:br>
              <a:rPr lang="tr-TR" sz="2400" dirty="0"/>
            </a:br>
            <a:br>
              <a:rPr lang="tr-TR" sz="2400" dirty="0"/>
            </a:br>
            <a:endParaRPr lang="tr-TR" sz="2800" dirty="0"/>
          </a:p>
        </p:txBody>
      </p:sp>
      <p:pic>
        <p:nvPicPr>
          <p:cNvPr id="5" name="İçerik Yer Tutucusu 4" descr="metin, ekran görüntüsü, logo, tasarım içeren bir resim&#10;&#10;Açıklama otomatik olarak oluşturuldu">
            <a:extLst>
              <a:ext uri="{FF2B5EF4-FFF2-40B4-BE49-F238E27FC236}">
                <a16:creationId xmlns:a16="http://schemas.microsoft.com/office/drawing/2014/main" id="{25F3455B-2E9C-A300-676F-ED72E9931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2112963"/>
            <a:ext cx="10048240" cy="4064000"/>
          </a:xfrm>
        </p:spPr>
      </p:pic>
    </p:spTree>
    <p:extLst>
      <p:ext uri="{BB962C8B-B14F-4D97-AF65-F5344CB8AC3E}">
        <p14:creationId xmlns:p14="http://schemas.microsoft.com/office/powerpoint/2010/main" val="266746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E2B72E-EDE4-BCF7-52E2-525C77ABA959}"/>
              </a:ext>
            </a:extLst>
          </p:cNvPr>
          <p:cNvSpPr>
            <a:spLocks noGrp="1"/>
          </p:cNvSpPr>
          <p:nvPr>
            <p:ph type="title"/>
          </p:nvPr>
        </p:nvSpPr>
        <p:spPr>
          <a:xfrm>
            <a:off x="152400" y="111760"/>
            <a:ext cx="11201400" cy="3317240"/>
          </a:xfrm>
        </p:spPr>
        <p:txBody>
          <a:bodyPr>
            <a:normAutofit fontScale="90000"/>
          </a:bodyPr>
          <a:lstStyle/>
          <a:p>
            <a:r>
              <a:rPr lang="tr-TR" sz="2700" b="1" dirty="0"/>
              <a:t>Disk Bölümlendirme:</a:t>
            </a:r>
            <a:br>
              <a:rPr lang="tr-TR" sz="2700" dirty="0"/>
            </a:br>
            <a:r>
              <a:rPr lang="tr-TR" sz="2700" dirty="0"/>
              <a:t>Kurulum Türü kısmından sonra Disk bölümlendirme kısmı karşımıza çıkıyor. </a:t>
            </a:r>
            <a:br>
              <a:rPr lang="tr-TR" sz="2700" dirty="0"/>
            </a:br>
            <a:r>
              <a:rPr lang="tr-TR" sz="2700" dirty="0"/>
              <a:t>Eğer "</a:t>
            </a:r>
            <a:r>
              <a:rPr lang="tr-TR" sz="2700" dirty="0" err="1"/>
              <a:t>Something</a:t>
            </a:r>
            <a:r>
              <a:rPr lang="tr-TR" sz="2700" dirty="0"/>
              <a:t> else" seçeneğini seçtiyseniz, burada disk bölümlerinizi manuel olarak ayarlayabilirsiniz. Genellikle bir ana bölümü (/) ve bir swap alanı oluşturmanız önerilir.</a:t>
            </a:r>
            <a:br>
              <a:rPr lang="tr-TR" sz="5400" dirty="0"/>
            </a:br>
            <a:br>
              <a:rPr lang="tr-TR" sz="8800" dirty="0"/>
            </a:br>
            <a:endParaRPr lang="tr-TR" dirty="0"/>
          </a:p>
        </p:txBody>
      </p:sp>
      <p:pic>
        <p:nvPicPr>
          <p:cNvPr id="9" name="İçerik Yer Tutucusu 8" descr="metin, ekran görüntüsü, tasarım içeren bir resim&#10;&#10;Açıklama otomatik olarak oluşturuldu">
            <a:extLst>
              <a:ext uri="{FF2B5EF4-FFF2-40B4-BE49-F238E27FC236}">
                <a16:creationId xmlns:a16="http://schemas.microsoft.com/office/drawing/2014/main" id="{43A26FB2-A227-E18A-411D-AE022D6D5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66" y="2095019"/>
            <a:ext cx="10971834" cy="4352080"/>
          </a:xfrm>
        </p:spPr>
      </p:pic>
    </p:spTree>
    <p:extLst>
      <p:ext uri="{BB962C8B-B14F-4D97-AF65-F5344CB8AC3E}">
        <p14:creationId xmlns:p14="http://schemas.microsoft.com/office/powerpoint/2010/main" val="418085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CA0DF3-DEC3-F998-34B7-8AF2CFE97921}"/>
              </a:ext>
            </a:extLst>
          </p:cNvPr>
          <p:cNvSpPr>
            <a:spLocks noGrp="1"/>
          </p:cNvSpPr>
          <p:nvPr>
            <p:ph type="title"/>
          </p:nvPr>
        </p:nvSpPr>
        <p:spPr>
          <a:xfrm>
            <a:off x="370390" y="365125"/>
            <a:ext cx="10983410" cy="1325563"/>
          </a:xfrm>
        </p:spPr>
        <p:txBody>
          <a:bodyPr>
            <a:normAutofit/>
          </a:bodyPr>
          <a:lstStyle/>
          <a:p>
            <a:r>
              <a:rPr lang="tr-TR" sz="2800" b="1" dirty="0"/>
              <a:t>Diğer Bilgiler</a:t>
            </a:r>
            <a:br>
              <a:rPr lang="tr-TR" sz="2800" b="1" dirty="0"/>
            </a:br>
            <a:r>
              <a:rPr lang="tr-TR" sz="2800" b="1" dirty="0"/>
              <a:t>Bu kısımda diğer bilgilerimizi girip şifre belirliyoruz.</a:t>
            </a:r>
          </a:p>
        </p:txBody>
      </p:sp>
      <p:pic>
        <p:nvPicPr>
          <p:cNvPr id="5" name="İçerik Yer Tutucusu 4" descr="metin, ekran görüntüsü, tasarım içeren bir resim&#10;&#10;Açıklama otomatik olarak oluşturuldu">
            <a:extLst>
              <a:ext uri="{FF2B5EF4-FFF2-40B4-BE49-F238E27FC236}">
                <a16:creationId xmlns:a16="http://schemas.microsoft.com/office/drawing/2014/main" id="{EBB6A6EB-6DF0-6F8E-9857-71358D1C5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435" y="1825625"/>
            <a:ext cx="11134845" cy="4667250"/>
          </a:xfrm>
        </p:spPr>
      </p:pic>
    </p:spTree>
    <p:extLst>
      <p:ext uri="{BB962C8B-B14F-4D97-AF65-F5344CB8AC3E}">
        <p14:creationId xmlns:p14="http://schemas.microsoft.com/office/powerpoint/2010/main" val="409590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96246-2626-A4F7-B109-E567F17F36C9}"/>
              </a:ext>
            </a:extLst>
          </p:cNvPr>
          <p:cNvSpPr>
            <a:spLocks noGrp="1"/>
          </p:cNvSpPr>
          <p:nvPr>
            <p:ph type="title"/>
          </p:nvPr>
        </p:nvSpPr>
        <p:spPr>
          <a:xfrm>
            <a:off x="487680" y="365125"/>
            <a:ext cx="10866120" cy="1325563"/>
          </a:xfrm>
        </p:spPr>
        <p:txBody>
          <a:bodyPr>
            <a:normAutofit/>
          </a:bodyPr>
          <a:lstStyle/>
          <a:p>
            <a:r>
              <a:rPr lang="tr-TR" sz="2800" b="1" dirty="0"/>
              <a:t>Bu kısımda da saat ayarlaması için nerede yaşadığımızı seçip belirtiyoruz.</a:t>
            </a:r>
          </a:p>
        </p:txBody>
      </p:sp>
      <p:pic>
        <p:nvPicPr>
          <p:cNvPr id="5" name="İçerik Yer Tutucusu 4" descr="metin, harita, bilgisayar, ekran görüntüsü içeren bir resim&#10;&#10;Açıklama otomatik olarak oluşturuldu">
            <a:extLst>
              <a:ext uri="{FF2B5EF4-FFF2-40B4-BE49-F238E27FC236}">
                <a16:creationId xmlns:a16="http://schemas.microsoft.com/office/drawing/2014/main" id="{CD0B74EA-16B6-EA18-EC88-D29315514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 y="1690687"/>
            <a:ext cx="11369040" cy="4802187"/>
          </a:xfrm>
        </p:spPr>
      </p:pic>
    </p:spTree>
    <p:extLst>
      <p:ext uri="{BB962C8B-B14F-4D97-AF65-F5344CB8AC3E}">
        <p14:creationId xmlns:p14="http://schemas.microsoft.com/office/powerpoint/2010/main" val="136484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AE53C0-4DBC-CD59-C976-8061AD090E43}"/>
              </a:ext>
            </a:extLst>
          </p:cNvPr>
          <p:cNvSpPr>
            <a:spLocks noGrp="1"/>
          </p:cNvSpPr>
          <p:nvPr>
            <p:ph type="title"/>
          </p:nvPr>
        </p:nvSpPr>
        <p:spPr/>
        <p:txBody>
          <a:bodyPr>
            <a:normAutofit/>
          </a:bodyPr>
          <a:lstStyle/>
          <a:p>
            <a:r>
              <a:rPr lang="tr-TR" sz="2400" b="1" dirty="0"/>
              <a:t>Bu kısımda son kontroller yapıp artık </a:t>
            </a:r>
            <a:r>
              <a:rPr lang="tr-TR" sz="2400" b="1" dirty="0" err="1"/>
              <a:t>ubuntuyu</a:t>
            </a:r>
            <a:r>
              <a:rPr lang="tr-TR" sz="2400" b="1" dirty="0"/>
              <a:t> kurmaya başlayabilirsiniz.</a:t>
            </a:r>
          </a:p>
        </p:txBody>
      </p:sp>
      <p:pic>
        <p:nvPicPr>
          <p:cNvPr id="7" name="İçerik Yer Tutucusu 6" descr="metin, ekran görüntüsü, yazılım, ekran, görüntüleme içeren bir resim&#10;&#10;Açıklama otomatik olarak oluşturuldu">
            <a:extLst>
              <a:ext uri="{FF2B5EF4-FFF2-40B4-BE49-F238E27FC236}">
                <a16:creationId xmlns:a16="http://schemas.microsoft.com/office/drawing/2014/main" id="{851CFD20-EC0D-642A-2EE5-D022D8257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25625"/>
            <a:ext cx="10423967" cy="4351338"/>
          </a:xfrm>
        </p:spPr>
      </p:pic>
    </p:spTree>
    <p:extLst>
      <p:ext uri="{BB962C8B-B14F-4D97-AF65-F5344CB8AC3E}">
        <p14:creationId xmlns:p14="http://schemas.microsoft.com/office/powerpoint/2010/main" val="411595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İçerik Yer Tutucusu 14">
            <a:extLst>
              <a:ext uri="{FF2B5EF4-FFF2-40B4-BE49-F238E27FC236}">
                <a16:creationId xmlns:a16="http://schemas.microsoft.com/office/drawing/2014/main" id="{B27FE1E0-FCA3-8445-E310-BC5A675F0336}"/>
              </a:ext>
            </a:extLst>
          </p:cNvPr>
          <p:cNvSpPr>
            <a:spLocks noGrp="1"/>
          </p:cNvSpPr>
          <p:nvPr>
            <p:ph idx="1"/>
          </p:nvPr>
        </p:nvSpPr>
        <p:spPr/>
        <p:txBody>
          <a:bodyPr/>
          <a:lstStyle/>
          <a:p>
            <a:r>
              <a:rPr lang="tr-TR" b="1" dirty="0"/>
              <a:t>Kurulum artık tamamlandıktan sonra bilgisayarınızı yeniden başlatabilirsiniz.</a:t>
            </a:r>
          </a:p>
          <a:p>
            <a:r>
              <a:rPr lang="tr-TR" b="1" dirty="0"/>
              <a:t> Ve </a:t>
            </a:r>
            <a:r>
              <a:rPr lang="tr-TR" b="1" dirty="0" err="1"/>
              <a:t>ubuntuyu</a:t>
            </a:r>
            <a:r>
              <a:rPr lang="tr-TR" b="1" dirty="0"/>
              <a:t> artık kullanmaya başlayabilirsiniz.</a:t>
            </a:r>
          </a:p>
          <a:p>
            <a:r>
              <a:rPr lang="tr-TR" b="1" dirty="0"/>
              <a:t>UBUNTU 24.04 KURULUMU TAMAMLANMIŞTIR.</a:t>
            </a:r>
          </a:p>
          <a:p>
            <a:pPr marL="0" indent="0">
              <a:buNone/>
            </a:pPr>
            <a:r>
              <a:rPr lang="tr-TR" b="1" dirty="0"/>
              <a:t>                                                            </a:t>
            </a:r>
          </a:p>
          <a:p>
            <a:endParaRPr lang="tr-TR" b="1" dirty="0"/>
          </a:p>
          <a:p>
            <a:pPr marL="0" indent="0">
              <a:buNone/>
            </a:pPr>
            <a:endParaRPr lang="tr-TR" b="1" dirty="0"/>
          </a:p>
          <a:p>
            <a:pPr marL="0" indent="0">
              <a:buNone/>
            </a:pPr>
            <a:r>
              <a:rPr lang="tr-TR" b="1" dirty="0"/>
              <a:t>                                                                                                  AMİNE BOZAN</a:t>
            </a:r>
          </a:p>
        </p:txBody>
      </p:sp>
    </p:spTree>
    <p:extLst>
      <p:ext uri="{BB962C8B-B14F-4D97-AF65-F5344CB8AC3E}">
        <p14:creationId xmlns:p14="http://schemas.microsoft.com/office/powerpoint/2010/main" val="95659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24022-C6A8-174B-07FF-9AFF5254BFE1}"/>
              </a:ext>
            </a:extLst>
          </p:cNvPr>
          <p:cNvSpPr>
            <a:spLocks noGrp="1"/>
          </p:cNvSpPr>
          <p:nvPr>
            <p:ph type="ctrTitle"/>
          </p:nvPr>
        </p:nvSpPr>
        <p:spPr>
          <a:xfrm>
            <a:off x="-76199" y="0"/>
            <a:ext cx="12055996" cy="1404257"/>
          </a:xfrm>
        </p:spPr>
        <p:txBody>
          <a:bodyPr>
            <a:normAutofit/>
          </a:bodyPr>
          <a:lstStyle/>
          <a:p>
            <a:r>
              <a:rPr lang="tr-TR" sz="2800" dirty="0"/>
              <a:t>2) Bu sayfadan sonra 2. aşama olarak </a:t>
            </a:r>
            <a:r>
              <a:rPr lang="tr-TR" sz="2800" dirty="0" err="1"/>
              <a:t>Ubuntuyu</a:t>
            </a:r>
            <a:r>
              <a:rPr lang="tr-TR" sz="2800" dirty="0"/>
              <a:t> Masaüstünü indirin. Daha sonra aşağıda belirtilen </a:t>
            </a:r>
            <a:r>
              <a:rPr lang="tr-TR" sz="2800" dirty="0">
                <a:solidFill>
                  <a:schemeClr val="accent6">
                    <a:lumMod val="75000"/>
                  </a:schemeClr>
                </a:solidFill>
              </a:rPr>
              <a:t>24.04.1 </a:t>
            </a:r>
            <a:r>
              <a:rPr lang="tr-TR" sz="2800" dirty="0" err="1">
                <a:solidFill>
                  <a:schemeClr val="accent6">
                    <a:lumMod val="75000"/>
                  </a:schemeClr>
                </a:solidFill>
              </a:rPr>
              <a:t>LTS’yi</a:t>
            </a:r>
            <a:r>
              <a:rPr lang="tr-TR" sz="2800" dirty="0">
                <a:solidFill>
                  <a:schemeClr val="accent6">
                    <a:lumMod val="75000"/>
                  </a:schemeClr>
                </a:solidFill>
              </a:rPr>
              <a:t> </a:t>
            </a:r>
            <a:r>
              <a:rPr lang="tr-TR" sz="2800" dirty="0"/>
              <a:t>indirmeye başlayın. İndirme işlemi kendiliğinden</a:t>
            </a:r>
            <a:br>
              <a:rPr lang="tr-TR" sz="2800" dirty="0"/>
            </a:br>
            <a:r>
              <a:rPr lang="tr-TR" sz="2800" dirty="0" err="1"/>
              <a:t>gerçekleşicektir</a:t>
            </a:r>
            <a:r>
              <a:rPr lang="tr-TR" sz="2800" dirty="0"/>
              <a:t>.</a:t>
            </a:r>
          </a:p>
        </p:txBody>
      </p:sp>
      <p:sp>
        <p:nvSpPr>
          <p:cNvPr id="3" name="Alt Başlık 2">
            <a:extLst>
              <a:ext uri="{FF2B5EF4-FFF2-40B4-BE49-F238E27FC236}">
                <a16:creationId xmlns:a16="http://schemas.microsoft.com/office/drawing/2014/main" id="{014CC25A-3BD5-13CA-06EE-CCB56BF9CC1C}"/>
              </a:ext>
            </a:extLst>
          </p:cNvPr>
          <p:cNvSpPr>
            <a:spLocks noGrp="1"/>
          </p:cNvSpPr>
          <p:nvPr>
            <p:ph type="subTitle" idx="1"/>
          </p:nvPr>
        </p:nvSpPr>
        <p:spPr/>
        <p:txBody>
          <a:bodyPr/>
          <a:lstStyle/>
          <a:p>
            <a:endParaRPr lang="tr-TR" dirty="0"/>
          </a:p>
        </p:txBody>
      </p:sp>
      <p:pic>
        <p:nvPicPr>
          <p:cNvPr id="5" name="Resim 4">
            <a:extLst>
              <a:ext uri="{FF2B5EF4-FFF2-40B4-BE49-F238E27FC236}">
                <a16:creationId xmlns:a16="http://schemas.microsoft.com/office/drawing/2014/main" id="{B4B1F5F5-5C11-9F3E-1FC2-9B91C3BBB37F}"/>
              </a:ext>
            </a:extLst>
          </p:cNvPr>
          <p:cNvPicPr>
            <a:picLocks noChangeAspect="1"/>
          </p:cNvPicPr>
          <p:nvPr/>
        </p:nvPicPr>
        <p:blipFill>
          <a:blip r:embed="rId2"/>
          <a:stretch>
            <a:fillRect/>
          </a:stretch>
        </p:blipFill>
        <p:spPr>
          <a:xfrm>
            <a:off x="0" y="1491342"/>
            <a:ext cx="12192000" cy="5198825"/>
          </a:xfrm>
          <a:prstGeom prst="rect">
            <a:avLst/>
          </a:prstGeom>
        </p:spPr>
      </p:pic>
    </p:spTree>
    <p:extLst>
      <p:ext uri="{BB962C8B-B14F-4D97-AF65-F5344CB8AC3E}">
        <p14:creationId xmlns:p14="http://schemas.microsoft.com/office/powerpoint/2010/main" val="13898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A9CEAE-BF81-EFC8-0C93-9DA3007A8961}"/>
              </a:ext>
            </a:extLst>
          </p:cNvPr>
          <p:cNvSpPr>
            <a:spLocks noGrp="1"/>
          </p:cNvSpPr>
          <p:nvPr>
            <p:ph type="title"/>
          </p:nvPr>
        </p:nvSpPr>
        <p:spPr>
          <a:xfrm>
            <a:off x="127323" y="1"/>
            <a:ext cx="11226478" cy="1736201"/>
          </a:xfrm>
        </p:spPr>
        <p:txBody>
          <a:bodyPr>
            <a:normAutofit fontScale="90000"/>
          </a:bodyPr>
          <a:lstStyle/>
          <a:p>
            <a:r>
              <a:rPr lang="tr-TR" sz="2400" b="1" dirty="0"/>
              <a:t>3) Ubuntu için </a:t>
            </a:r>
            <a:r>
              <a:rPr lang="tr-TR" sz="2400" b="1" dirty="0" err="1"/>
              <a:t>önyüklenebilir</a:t>
            </a:r>
            <a:r>
              <a:rPr lang="tr-TR" sz="2400" b="1" dirty="0"/>
              <a:t> USB hazırlama</a:t>
            </a:r>
            <a:br>
              <a:rPr lang="tr-TR" sz="2400" dirty="0"/>
            </a:br>
            <a:r>
              <a:rPr lang="tr-TR" sz="2400" dirty="0"/>
              <a:t>1. </a:t>
            </a:r>
            <a:r>
              <a:rPr lang="tr-TR" sz="2400" dirty="0" err="1"/>
              <a:t>Ventoy’u</a:t>
            </a:r>
            <a:r>
              <a:rPr lang="tr-TR" sz="2400" dirty="0"/>
              <a:t> indirmek için resmi web sayfasına gidin ve sizin </a:t>
            </a:r>
            <a:r>
              <a:rPr lang="tr-TR" sz="2400" b="0" i="0" dirty="0">
                <a:solidFill>
                  <a:srgbClr val="1F2328"/>
                </a:solidFill>
                <a:effectLst/>
                <a:latin typeface="-apple-system"/>
              </a:rPr>
              <a:t>Windows </a:t>
            </a:r>
            <a:r>
              <a:rPr lang="tr-TR" sz="2400" b="0" i="0" dirty="0" err="1">
                <a:solidFill>
                  <a:srgbClr val="1F2328"/>
                </a:solidFill>
                <a:effectLst/>
                <a:latin typeface="-apple-system"/>
              </a:rPr>
              <a:t>bit’inize</a:t>
            </a:r>
            <a:r>
              <a:rPr lang="tr-TR" sz="2400" b="0" i="0" dirty="0">
                <a:solidFill>
                  <a:srgbClr val="1F2328"/>
                </a:solidFill>
                <a:effectLst/>
                <a:latin typeface="-apple-system"/>
              </a:rPr>
              <a:t> ve donanımıza uygun olan sürümü seçin.</a:t>
            </a:r>
            <a:br>
              <a:rPr lang="tr-TR" sz="2400" b="0" i="0" dirty="0">
                <a:solidFill>
                  <a:srgbClr val="1F2328"/>
                </a:solidFill>
                <a:effectLst/>
                <a:latin typeface="-apple-system"/>
              </a:rPr>
            </a:br>
            <a:r>
              <a:rPr lang="tr-TR" sz="2400" b="0" i="0" dirty="0">
                <a:solidFill>
                  <a:srgbClr val="1F2328"/>
                </a:solidFill>
                <a:effectLst/>
                <a:latin typeface="-apple-system"/>
              </a:rPr>
              <a:t>İndirme işleminden sonra .</a:t>
            </a:r>
            <a:r>
              <a:rPr lang="tr-TR" sz="2400" b="0" i="0" dirty="0" err="1">
                <a:solidFill>
                  <a:srgbClr val="1F2328"/>
                </a:solidFill>
                <a:effectLst/>
                <a:latin typeface="-apple-system"/>
              </a:rPr>
              <a:t>exe</a:t>
            </a:r>
            <a:r>
              <a:rPr lang="tr-TR" sz="2400" b="0" i="0" dirty="0">
                <a:solidFill>
                  <a:srgbClr val="1F2328"/>
                </a:solidFill>
                <a:effectLst/>
                <a:latin typeface="-apple-system"/>
              </a:rPr>
              <a:t> dosyasını açın. Daha sonra ISO dosyasını seçin. Ardından Başla seçeneğine tıklayın.</a:t>
            </a:r>
            <a:br>
              <a:rPr lang="tr-TR" sz="2400" b="0" i="0" dirty="0">
                <a:solidFill>
                  <a:srgbClr val="1F2328"/>
                </a:solidFill>
                <a:effectLst/>
                <a:latin typeface="-apple-system"/>
              </a:rPr>
            </a:br>
            <a:r>
              <a:rPr lang="tr-TR" sz="2400" b="0" i="0" dirty="0">
                <a:solidFill>
                  <a:srgbClr val="1F2328"/>
                </a:solidFill>
                <a:effectLst/>
                <a:latin typeface="-apple-system"/>
              </a:rPr>
              <a:t>Not:</a:t>
            </a:r>
            <a:r>
              <a:rPr lang="tr-TR" sz="2700" b="1" i="0" dirty="0">
                <a:solidFill>
                  <a:srgbClr val="1F2328"/>
                </a:solidFill>
                <a:effectLst/>
                <a:latin typeface="-apple-system"/>
              </a:rPr>
              <a:t> USB Belleğinizdeki verileri yedeklemeyi unutmayınız!</a:t>
            </a:r>
            <a:endParaRPr lang="tr-TR" sz="2700" b="1" dirty="0"/>
          </a:p>
        </p:txBody>
      </p:sp>
      <p:pic>
        <p:nvPicPr>
          <p:cNvPr id="7" name="İçerik Yer Tutucusu 6" descr="metin, ekran görüntüsü, yazılım, web sayfası içeren bir resim&#10;&#10;Açıklama otomatik olarak oluşturuldu">
            <a:extLst>
              <a:ext uri="{FF2B5EF4-FFF2-40B4-BE49-F238E27FC236}">
                <a16:creationId xmlns:a16="http://schemas.microsoft.com/office/drawing/2014/main" id="{1AEBFE68-765B-D399-3C8B-3FD237B84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988" y="1825625"/>
            <a:ext cx="8194023" cy="4351338"/>
          </a:xfrm>
        </p:spPr>
      </p:pic>
    </p:spTree>
    <p:extLst>
      <p:ext uri="{BB962C8B-B14F-4D97-AF65-F5344CB8AC3E}">
        <p14:creationId xmlns:p14="http://schemas.microsoft.com/office/powerpoint/2010/main" val="348653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163078CB-2992-A5BB-6CB2-DEF2BEE60D64}"/>
              </a:ext>
            </a:extLst>
          </p:cNvPr>
          <p:cNvSpPr>
            <a:spLocks noGrp="1"/>
          </p:cNvSpPr>
          <p:nvPr>
            <p:ph type="title"/>
          </p:nvPr>
        </p:nvSpPr>
        <p:spPr>
          <a:xfrm>
            <a:off x="0" y="0"/>
            <a:ext cx="12192000" cy="6858000"/>
          </a:xfrm>
        </p:spPr>
        <p:txBody>
          <a:bodyPr>
            <a:normAutofit/>
          </a:bodyPr>
          <a:lstStyle/>
          <a:p>
            <a:r>
              <a:rPr lang="tr-TR" sz="2800" b="1" dirty="0"/>
              <a:t>4) Bilgisayarı USB'den Önyükleme:</a:t>
            </a:r>
            <a:br>
              <a:rPr lang="tr-TR" sz="2800" b="1" dirty="0"/>
            </a:br>
            <a:r>
              <a:rPr lang="tr-TR" sz="2400" dirty="0"/>
              <a:t>Bilgisayarınızı kapatın veya yeniden başlatın. </a:t>
            </a:r>
            <a:br>
              <a:rPr lang="tr-TR" sz="2400" dirty="0"/>
            </a:br>
            <a:r>
              <a:rPr lang="tr-TR" sz="2400" dirty="0"/>
              <a:t>Açıldıktan sonra ekranın sol üst köşesinde hangi tuşu kullanmanız gerektiğine dair bir mesaj görünür. Genellikle F12 tuşunu kullanırız.</a:t>
            </a:r>
            <a:br>
              <a:rPr lang="tr-TR" sz="2400" dirty="0"/>
            </a:br>
            <a:br>
              <a:rPr lang="tr-TR" sz="2400" dirty="0"/>
            </a:br>
            <a:r>
              <a:rPr lang="tr-TR" sz="2400" dirty="0"/>
              <a:t> Eğer işlem gecikirse bilgisayar normal şekilde başlar ve bu işlemi tekrar etmeniz gerekir.</a:t>
            </a:r>
            <a:br>
              <a:rPr lang="tr-TR" sz="2400" dirty="0"/>
            </a:br>
            <a:r>
              <a:rPr lang="tr-TR" sz="2400" dirty="0"/>
              <a:t>BIOS/UEFI ayarlarına girdikten sonra, menüleri gezmek için yön tuşlarını kullanabilirsiniz.</a:t>
            </a:r>
            <a:br>
              <a:rPr lang="tr-TR" sz="2400" dirty="0"/>
            </a:br>
            <a:br>
              <a:rPr lang="tr-TR" sz="2400" dirty="0"/>
            </a:br>
            <a:r>
              <a:rPr lang="tr-TR" sz="2400" dirty="0"/>
              <a:t>Ardından  </a:t>
            </a:r>
            <a:r>
              <a:rPr lang="tr-TR" sz="2400" b="1" dirty="0" err="1"/>
              <a:t>Boot</a:t>
            </a:r>
            <a:r>
              <a:rPr lang="tr-TR" sz="2400" b="1" dirty="0"/>
              <a:t> sekmesine gidin</a:t>
            </a:r>
            <a:r>
              <a:rPr lang="tr-TR" sz="2400" dirty="0"/>
              <a:t>: BIOS/UEFI ayarlarına girmek için bilgisayarınızı başlatırken F12 veya </a:t>
            </a:r>
            <a:r>
              <a:rPr lang="tr-TR" sz="2400" dirty="0" err="1"/>
              <a:t>Delete</a:t>
            </a:r>
            <a:r>
              <a:rPr lang="tr-TR" sz="2400" dirty="0"/>
              <a:t> tuşuna basmanız gerekmektedir. </a:t>
            </a:r>
            <a:br>
              <a:rPr lang="tr-TR" sz="2400" dirty="0"/>
            </a:br>
            <a:br>
              <a:rPr lang="tr-TR" sz="2400" dirty="0"/>
            </a:br>
            <a:r>
              <a:rPr lang="tr-TR" sz="2400" dirty="0"/>
              <a:t>Ayarlara girdikten sonra "Security" (Güvenlik) veya "</a:t>
            </a:r>
            <a:r>
              <a:rPr lang="tr-TR" sz="2400" dirty="0" err="1"/>
              <a:t>Boot</a:t>
            </a:r>
            <a:r>
              <a:rPr lang="tr-TR" sz="2400" dirty="0"/>
              <a:t>" (Önyükleme) sekmesinde </a:t>
            </a:r>
            <a:r>
              <a:rPr lang="tr-TR" sz="2400" dirty="0" err="1"/>
              <a:t>Secure</a:t>
            </a:r>
            <a:r>
              <a:rPr lang="tr-TR" sz="2400" dirty="0"/>
              <a:t> </a:t>
            </a:r>
            <a:r>
              <a:rPr lang="tr-TR" sz="2400" dirty="0" err="1"/>
              <a:t>Boot</a:t>
            </a:r>
            <a:r>
              <a:rPr lang="tr-TR" sz="2400" dirty="0"/>
              <a:t> seçeneğini bulabilirsiniz.</a:t>
            </a:r>
            <a:br>
              <a:rPr lang="tr-TR" sz="2400" dirty="0"/>
            </a:br>
            <a:br>
              <a:rPr lang="tr-TR" sz="2400" dirty="0"/>
            </a:br>
            <a:r>
              <a:rPr lang="tr-TR" sz="2400" b="0" i="0" dirty="0">
                <a:solidFill>
                  <a:srgbClr val="1F2328"/>
                </a:solidFill>
                <a:effectLst/>
                <a:latin typeface="-apple-system"/>
              </a:rPr>
              <a:t>Bu menüden </a:t>
            </a:r>
            <a:r>
              <a:rPr lang="tr-TR" sz="2400" b="0" i="0" dirty="0" err="1">
                <a:solidFill>
                  <a:srgbClr val="1F2328"/>
                </a:solidFill>
                <a:effectLst/>
                <a:latin typeface="-apple-system"/>
              </a:rPr>
              <a:t>Secure</a:t>
            </a:r>
            <a:r>
              <a:rPr lang="tr-TR" sz="2400" b="0" i="0" dirty="0">
                <a:solidFill>
                  <a:srgbClr val="1F2328"/>
                </a:solidFill>
                <a:effectLst/>
                <a:latin typeface="-apple-system"/>
              </a:rPr>
              <a:t> </a:t>
            </a:r>
            <a:r>
              <a:rPr lang="tr-TR" sz="2400" b="0" i="0" dirty="0" err="1">
                <a:solidFill>
                  <a:srgbClr val="1F2328"/>
                </a:solidFill>
                <a:effectLst/>
                <a:latin typeface="-apple-system"/>
              </a:rPr>
              <a:t>Boot</a:t>
            </a:r>
            <a:r>
              <a:rPr lang="tr-TR" sz="2400" b="0" i="0" dirty="0">
                <a:solidFill>
                  <a:srgbClr val="1F2328"/>
                </a:solidFill>
                <a:effectLst/>
                <a:latin typeface="-apple-system"/>
              </a:rPr>
              <a:t> Seçeneğini kapatıyoruz.</a:t>
            </a:r>
            <a:br>
              <a:rPr lang="tr-TR" sz="2400" b="0" i="0" dirty="0">
                <a:solidFill>
                  <a:srgbClr val="1F2328"/>
                </a:solidFill>
                <a:effectLst/>
                <a:latin typeface="-apple-system"/>
              </a:rPr>
            </a:br>
            <a:r>
              <a:rPr lang="tr-TR" sz="2400" b="0" i="0" dirty="0">
                <a:solidFill>
                  <a:srgbClr val="1F2328"/>
                </a:solidFill>
                <a:effectLst/>
                <a:latin typeface="-apple-system"/>
              </a:rPr>
              <a:t>Sonrasında </a:t>
            </a:r>
            <a:r>
              <a:rPr lang="tr-TR" sz="2400" b="0" i="0" dirty="0" err="1">
                <a:solidFill>
                  <a:srgbClr val="1F2328"/>
                </a:solidFill>
                <a:effectLst/>
                <a:latin typeface="-apple-system"/>
              </a:rPr>
              <a:t>Save</a:t>
            </a:r>
            <a:r>
              <a:rPr lang="tr-TR" sz="2400" b="0" i="0" dirty="0">
                <a:solidFill>
                  <a:srgbClr val="1F2328"/>
                </a:solidFill>
                <a:effectLst/>
                <a:latin typeface="-apple-system"/>
              </a:rPr>
              <a:t> </a:t>
            </a:r>
            <a:r>
              <a:rPr lang="tr-TR" sz="2400" b="0" i="0" dirty="0" err="1">
                <a:solidFill>
                  <a:srgbClr val="1F2328"/>
                </a:solidFill>
                <a:effectLst/>
                <a:latin typeface="-apple-system"/>
              </a:rPr>
              <a:t>Changes</a:t>
            </a:r>
            <a:r>
              <a:rPr lang="tr-TR" sz="2400" b="0" i="0" dirty="0">
                <a:solidFill>
                  <a:srgbClr val="1F2328"/>
                </a:solidFill>
                <a:effectLst/>
                <a:latin typeface="-apple-system"/>
              </a:rPr>
              <a:t> </a:t>
            </a:r>
            <a:r>
              <a:rPr lang="tr-TR" sz="2400" b="0" i="0" dirty="0" err="1">
                <a:solidFill>
                  <a:srgbClr val="1F2328"/>
                </a:solidFill>
                <a:effectLst/>
                <a:latin typeface="-apple-system"/>
              </a:rPr>
              <a:t>and</a:t>
            </a:r>
            <a:r>
              <a:rPr lang="tr-TR" sz="2400" b="0" i="0" dirty="0">
                <a:solidFill>
                  <a:srgbClr val="1F2328"/>
                </a:solidFill>
                <a:effectLst/>
                <a:latin typeface="-apple-system"/>
              </a:rPr>
              <a:t> </a:t>
            </a:r>
            <a:r>
              <a:rPr lang="tr-TR" sz="2400" b="0" i="0" dirty="0" err="1">
                <a:solidFill>
                  <a:srgbClr val="1F2328"/>
                </a:solidFill>
                <a:effectLst/>
                <a:latin typeface="-apple-system"/>
              </a:rPr>
              <a:t>Exit</a:t>
            </a:r>
            <a:r>
              <a:rPr lang="tr-TR" sz="2400" b="0" i="0" dirty="0">
                <a:solidFill>
                  <a:srgbClr val="1F2328"/>
                </a:solidFill>
                <a:effectLst/>
                <a:latin typeface="-apple-system"/>
              </a:rPr>
              <a:t> </a:t>
            </a:r>
            <a:r>
              <a:rPr lang="tr-TR" sz="2400" b="0" i="0" dirty="0" err="1">
                <a:solidFill>
                  <a:srgbClr val="1F2328"/>
                </a:solidFill>
                <a:effectLst/>
                <a:latin typeface="-apple-system"/>
              </a:rPr>
              <a:t>diyip</a:t>
            </a:r>
            <a:r>
              <a:rPr lang="tr-TR" sz="2400" b="0" i="0" dirty="0">
                <a:solidFill>
                  <a:srgbClr val="1F2328"/>
                </a:solidFill>
                <a:effectLst/>
                <a:latin typeface="-apple-system"/>
              </a:rPr>
              <a:t> çıkış yapıyoruz.</a:t>
            </a:r>
            <a:br>
              <a:rPr lang="tr-TR" sz="2400" b="0" i="0" dirty="0">
                <a:solidFill>
                  <a:srgbClr val="1F2328"/>
                </a:solidFill>
                <a:effectLst/>
                <a:latin typeface="-apple-system"/>
              </a:rPr>
            </a:br>
            <a:r>
              <a:rPr lang="tr-TR" sz="2400" b="0" i="0" dirty="0">
                <a:solidFill>
                  <a:srgbClr val="1F2328"/>
                </a:solidFill>
                <a:effectLst/>
                <a:latin typeface="-apple-system"/>
              </a:rPr>
              <a:t>Eğer Windows'un yanına UBUNTU kurmak istiyorsanız Windows'un gelmesini </a:t>
            </a:r>
            <a:r>
              <a:rPr lang="tr-TR" sz="2400" b="0" i="0" dirty="0" err="1">
                <a:solidFill>
                  <a:srgbClr val="1F2328"/>
                </a:solidFill>
                <a:effectLst/>
                <a:latin typeface="-apple-system"/>
              </a:rPr>
              <a:t>bekliyeceksiniz</a:t>
            </a:r>
            <a:r>
              <a:rPr lang="tr-TR" sz="2400" b="0" i="0" dirty="0">
                <a:solidFill>
                  <a:srgbClr val="1F2328"/>
                </a:solidFill>
                <a:effectLst/>
                <a:latin typeface="-apple-system"/>
              </a:rPr>
              <a:t>.</a:t>
            </a:r>
            <a:br>
              <a:rPr lang="tr-TR" sz="2400" b="0" i="0" dirty="0">
                <a:solidFill>
                  <a:srgbClr val="1F2328"/>
                </a:solidFill>
                <a:effectLst/>
                <a:latin typeface="-apple-system"/>
              </a:rPr>
            </a:br>
            <a:br>
              <a:rPr lang="tr-TR" sz="2400" b="0" i="0" dirty="0">
                <a:solidFill>
                  <a:srgbClr val="1F2328"/>
                </a:solidFill>
                <a:effectLst/>
                <a:latin typeface="-apple-system"/>
              </a:rPr>
            </a:br>
            <a:r>
              <a:rPr lang="tr-TR" sz="2400" b="0" i="0" dirty="0">
                <a:solidFill>
                  <a:srgbClr val="1F2328"/>
                </a:solidFill>
                <a:effectLst/>
                <a:latin typeface="-apple-system"/>
              </a:rPr>
              <a:t>Daha sonra tekrardan BIOS menüsüne gelip BOOT </a:t>
            </a:r>
            <a:r>
              <a:rPr lang="tr-TR" sz="2400" b="0" i="0" dirty="0" err="1">
                <a:solidFill>
                  <a:srgbClr val="1F2328"/>
                </a:solidFill>
                <a:effectLst/>
                <a:latin typeface="-apple-system"/>
              </a:rPr>
              <a:t>MANAGER’e</a:t>
            </a:r>
            <a:r>
              <a:rPr lang="tr-TR" sz="2400" b="0" i="0" dirty="0">
                <a:solidFill>
                  <a:srgbClr val="1F2328"/>
                </a:solidFill>
                <a:effectLst/>
                <a:latin typeface="-apple-system"/>
              </a:rPr>
              <a:t> tıklayıp USB belleğimizi seçiyoruz.</a:t>
            </a:r>
            <a:endParaRPr lang="tr-TR" sz="2400" b="1" dirty="0"/>
          </a:p>
        </p:txBody>
      </p:sp>
    </p:spTree>
    <p:extLst>
      <p:ext uri="{BB962C8B-B14F-4D97-AF65-F5344CB8AC3E}">
        <p14:creationId xmlns:p14="http://schemas.microsoft.com/office/powerpoint/2010/main" val="152379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ABF6C155-AA99-E5FD-FB64-64D6CE562912}"/>
              </a:ext>
            </a:extLst>
          </p:cNvPr>
          <p:cNvSpPr>
            <a:spLocks noGrp="1"/>
          </p:cNvSpPr>
          <p:nvPr>
            <p:ph type="title"/>
          </p:nvPr>
        </p:nvSpPr>
        <p:spPr>
          <a:xfrm>
            <a:off x="243068" y="365124"/>
            <a:ext cx="11110732" cy="6162997"/>
          </a:xfrm>
        </p:spPr>
        <p:txBody>
          <a:bodyPr>
            <a:normAutofit/>
          </a:bodyPr>
          <a:lstStyle/>
          <a:p>
            <a:r>
              <a:rPr lang="tr-TR" sz="2400" b="1" dirty="0"/>
              <a:t>ÖNEMLİ :</a:t>
            </a:r>
            <a:br>
              <a:rPr lang="tr-TR" sz="2400" b="1" dirty="0"/>
            </a:br>
            <a:r>
              <a:rPr lang="tr-TR" sz="2400" b="1" dirty="0" err="1"/>
              <a:t>Secure</a:t>
            </a:r>
            <a:r>
              <a:rPr lang="tr-TR" sz="2400" b="1" dirty="0"/>
              <a:t> </a:t>
            </a:r>
            <a:r>
              <a:rPr lang="tr-TR" sz="2400" b="1" dirty="0" err="1"/>
              <a:t>Boot'un</a:t>
            </a:r>
            <a:r>
              <a:rPr lang="tr-TR" sz="2400" b="1" dirty="0"/>
              <a:t> Kapatılması</a:t>
            </a:r>
            <a:br>
              <a:rPr lang="tr-TR" sz="2400" b="1" dirty="0"/>
            </a:br>
            <a:br>
              <a:rPr lang="tr-TR" sz="2400" b="1" dirty="0"/>
            </a:br>
            <a:r>
              <a:rPr lang="tr-TR" sz="2400" dirty="0"/>
              <a:t>Eğer Ubuntu veya başka bir işletim sistemi kurmak istiyorsanız ve </a:t>
            </a:r>
            <a:r>
              <a:rPr lang="tr-TR" sz="2400" dirty="0" err="1"/>
              <a:t>Secure</a:t>
            </a:r>
            <a:r>
              <a:rPr lang="tr-TR" sz="2400" dirty="0"/>
              <a:t> </a:t>
            </a:r>
            <a:r>
              <a:rPr lang="tr-TR" sz="2400" dirty="0" err="1"/>
              <a:t>Boot</a:t>
            </a:r>
            <a:r>
              <a:rPr lang="tr-TR" sz="2400" dirty="0"/>
              <a:t> özelliği nedeniyle sorun yaşıyorsanız, bu özelliği devre dışı bırakmanız gerekebilir.</a:t>
            </a:r>
            <a:br>
              <a:rPr lang="tr-TR" sz="2400" dirty="0"/>
            </a:br>
            <a:r>
              <a:rPr lang="tr-TR" sz="2400" dirty="0"/>
              <a:t>Bunun için:</a:t>
            </a:r>
            <a:br>
              <a:rPr lang="tr-TR" sz="2400" dirty="0"/>
            </a:br>
            <a:r>
              <a:rPr lang="tr-TR" sz="2400" b="1" dirty="0"/>
              <a:t>BIOS/</a:t>
            </a:r>
            <a:r>
              <a:rPr lang="tr-TR" sz="2400" b="1" dirty="0" err="1"/>
              <a:t>UEFI'ye</a:t>
            </a:r>
            <a:r>
              <a:rPr lang="tr-TR" sz="2400" b="1" dirty="0"/>
              <a:t> Girin</a:t>
            </a:r>
            <a:r>
              <a:rPr lang="tr-TR" sz="2400" dirty="0"/>
              <a:t>: Bilgisayarınızı başlatın ve yukarıda belirtildiği gibi BIOS/UEFI ayarlarına girin.</a:t>
            </a:r>
            <a:br>
              <a:rPr lang="tr-TR" sz="2400" dirty="0"/>
            </a:br>
            <a:r>
              <a:rPr lang="tr-TR" sz="2400" b="1" dirty="0" err="1"/>
              <a:t>Secure</a:t>
            </a:r>
            <a:r>
              <a:rPr lang="tr-TR" sz="2400" b="1" dirty="0"/>
              <a:t> </a:t>
            </a:r>
            <a:r>
              <a:rPr lang="tr-TR" sz="2400" b="1" dirty="0" err="1"/>
              <a:t>Boot</a:t>
            </a:r>
            <a:r>
              <a:rPr lang="tr-TR" sz="2400" b="1" dirty="0"/>
              <a:t> Ayarını Bulun</a:t>
            </a:r>
            <a:r>
              <a:rPr lang="tr-TR" sz="2400" dirty="0"/>
              <a:t>: "Security" veya "</a:t>
            </a:r>
            <a:r>
              <a:rPr lang="tr-TR" sz="2400" dirty="0" err="1"/>
              <a:t>Boot</a:t>
            </a:r>
            <a:r>
              <a:rPr lang="tr-TR" sz="2400" dirty="0"/>
              <a:t>" sekmesinde </a:t>
            </a:r>
            <a:r>
              <a:rPr lang="tr-TR" sz="2400" dirty="0" err="1"/>
              <a:t>Secure</a:t>
            </a:r>
            <a:r>
              <a:rPr lang="tr-TR" sz="2400" dirty="0"/>
              <a:t> </a:t>
            </a:r>
            <a:r>
              <a:rPr lang="tr-TR" sz="2400" dirty="0" err="1"/>
              <a:t>Boot</a:t>
            </a:r>
            <a:r>
              <a:rPr lang="tr-TR" sz="2400" dirty="0"/>
              <a:t> seçeneğini bulun.</a:t>
            </a:r>
            <a:br>
              <a:rPr lang="tr-TR" sz="2400" dirty="0"/>
            </a:br>
            <a:r>
              <a:rPr lang="tr-TR" sz="2400" b="1" dirty="0"/>
              <a:t>Devre Dışı Bırakın</a:t>
            </a:r>
            <a:r>
              <a:rPr lang="tr-TR" sz="2400" dirty="0"/>
              <a:t>: </a:t>
            </a:r>
            <a:r>
              <a:rPr lang="tr-TR" sz="2400" dirty="0" err="1"/>
              <a:t>Secure</a:t>
            </a:r>
            <a:r>
              <a:rPr lang="tr-TR" sz="2400" dirty="0"/>
              <a:t> </a:t>
            </a:r>
            <a:r>
              <a:rPr lang="tr-TR" sz="2400" dirty="0" err="1"/>
              <a:t>Boot'u</a:t>
            </a:r>
            <a:r>
              <a:rPr lang="tr-TR" sz="2400" dirty="0"/>
              <a:t> devre dışı bırakmak için seçeneği değiştirin.</a:t>
            </a:r>
            <a:br>
              <a:rPr lang="tr-TR" sz="2400" dirty="0"/>
            </a:br>
            <a:r>
              <a:rPr lang="tr-TR" sz="2400" b="1" dirty="0"/>
              <a:t>Değişiklikleri Kaydedin ve Çıkın</a:t>
            </a:r>
            <a:r>
              <a:rPr lang="tr-TR" sz="2400" dirty="0"/>
              <a:t>: Değişiklikleri kaydedin ve BIOS/</a:t>
            </a:r>
            <a:r>
              <a:rPr lang="tr-TR" sz="2400" dirty="0" err="1"/>
              <a:t>UEFI'den</a:t>
            </a:r>
            <a:r>
              <a:rPr lang="tr-TR" sz="2400" dirty="0"/>
              <a:t> çıkın.</a:t>
            </a:r>
            <a:br>
              <a:rPr lang="tr-TR" sz="2400" dirty="0"/>
            </a:br>
            <a:br>
              <a:rPr lang="tr-TR" sz="2400" dirty="0"/>
            </a:br>
            <a:r>
              <a:rPr lang="tr-TR" sz="2400" b="1" dirty="0"/>
              <a:t>Önemli Not</a:t>
            </a:r>
            <a:br>
              <a:rPr lang="tr-TR" sz="2400" b="1" dirty="0"/>
            </a:br>
            <a:r>
              <a:rPr lang="tr-TR" sz="2400" dirty="0" err="1"/>
              <a:t>Secure</a:t>
            </a:r>
            <a:r>
              <a:rPr lang="tr-TR" sz="2400" dirty="0"/>
              <a:t> </a:t>
            </a:r>
            <a:r>
              <a:rPr lang="tr-TR" sz="2400" dirty="0" err="1"/>
              <a:t>Boot'u</a:t>
            </a:r>
            <a:r>
              <a:rPr lang="tr-TR" sz="2400" dirty="0"/>
              <a:t> devre dışı bırakmadan önce, bilgisayarınızın güvenliği için dikkatli olmalısınız. Bu özellik genellikle kötü niyetli yazılımların sisteminize girmesini engellemek için tasarlanmıştır, bu nedenle sadece gerektiğinde devre dışı bırakılmalıdır.</a:t>
            </a:r>
            <a:br>
              <a:rPr lang="tr-TR" sz="2400" dirty="0"/>
            </a:br>
            <a:endParaRPr lang="tr-TR" sz="2400" dirty="0"/>
          </a:p>
        </p:txBody>
      </p:sp>
    </p:spTree>
    <p:extLst>
      <p:ext uri="{BB962C8B-B14F-4D97-AF65-F5344CB8AC3E}">
        <p14:creationId xmlns:p14="http://schemas.microsoft.com/office/powerpoint/2010/main" val="67684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446D0B-5AEC-6F46-B994-220F0CC53B20}"/>
              </a:ext>
            </a:extLst>
          </p:cNvPr>
          <p:cNvSpPr>
            <a:spLocks noGrp="1"/>
          </p:cNvSpPr>
          <p:nvPr>
            <p:ph type="title"/>
          </p:nvPr>
        </p:nvSpPr>
        <p:spPr>
          <a:xfrm>
            <a:off x="150471" y="1"/>
            <a:ext cx="11203329" cy="1690688"/>
          </a:xfrm>
        </p:spPr>
        <p:txBody>
          <a:bodyPr>
            <a:normAutofit/>
          </a:bodyPr>
          <a:lstStyle/>
          <a:p>
            <a:r>
              <a:rPr lang="tr-TR" sz="3600" b="1" dirty="0"/>
              <a:t>5)Ubuntu Kurulum Ekranı</a:t>
            </a:r>
            <a:br>
              <a:rPr lang="tr-TR" sz="3600" b="1" dirty="0"/>
            </a:br>
            <a:r>
              <a:rPr lang="tr-TR" sz="2400" b="1" dirty="0"/>
              <a:t>Bir süre bekledikten sonra </a:t>
            </a:r>
            <a:r>
              <a:rPr lang="tr-TR" sz="2400" b="1" i="0" dirty="0">
                <a:solidFill>
                  <a:srgbClr val="1F2328"/>
                </a:solidFill>
                <a:effectLst/>
                <a:latin typeface="-apple-system"/>
              </a:rPr>
              <a:t>"</a:t>
            </a:r>
            <a:r>
              <a:rPr lang="tr-TR" sz="2400" b="1" i="0" dirty="0" err="1">
                <a:solidFill>
                  <a:srgbClr val="1F2328"/>
                </a:solidFill>
                <a:effectLst/>
                <a:latin typeface="-apple-system"/>
              </a:rPr>
              <a:t>Try</a:t>
            </a:r>
            <a:r>
              <a:rPr lang="tr-TR" sz="2400" b="1" i="0" dirty="0">
                <a:solidFill>
                  <a:srgbClr val="1F2328"/>
                </a:solidFill>
                <a:effectLst/>
                <a:latin typeface="-apple-system"/>
              </a:rPr>
              <a:t> </a:t>
            </a:r>
            <a:r>
              <a:rPr lang="tr-TR" sz="2400" b="1" i="0" dirty="0" err="1">
                <a:solidFill>
                  <a:srgbClr val="1F2328"/>
                </a:solidFill>
                <a:effectLst/>
                <a:latin typeface="-apple-system"/>
              </a:rPr>
              <a:t>or</a:t>
            </a:r>
            <a:r>
              <a:rPr lang="tr-TR" sz="2400" b="1" i="0" dirty="0">
                <a:solidFill>
                  <a:srgbClr val="1F2328"/>
                </a:solidFill>
                <a:effectLst/>
                <a:latin typeface="-apple-system"/>
              </a:rPr>
              <a:t> </a:t>
            </a:r>
            <a:r>
              <a:rPr lang="tr-TR" sz="2400" b="1" i="0" dirty="0" err="1">
                <a:solidFill>
                  <a:srgbClr val="1F2328"/>
                </a:solidFill>
                <a:effectLst/>
                <a:latin typeface="-apple-system"/>
              </a:rPr>
              <a:t>Install</a:t>
            </a:r>
            <a:r>
              <a:rPr lang="tr-TR" sz="2400" b="1" i="0" dirty="0">
                <a:solidFill>
                  <a:srgbClr val="1F2328"/>
                </a:solidFill>
                <a:effectLst/>
                <a:latin typeface="-apple-system"/>
              </a:rPr>
              <a:t> Ubuntu" seçeneğine tıklıyoruz.</a:t>
            </a:r>
            <a:br>
              <a:rPr lang="tr-TR" sz="2400" b="1" i="0" dirty="0">
                <a:solidFill>
                  <a:srgbClr val="1F2328"/>
                </a:solidFill>
                <a:effectLst/>
                <a:latin typeface="-apple-system"/>
              </a:rPr>
            </a:br>
            <a:endParaRPr lang="tr-TR" sz="2400" b="1" dirty="0"/>
          </a:p>
        </p:txBody>
      </p:sp>
      <p:pic>
        <p:nvPicPr>
          <p:cNvPr id="7" name="İçerik Yer Tutucusu 6" descr="metin, web sitesi, web sayfası, yazılım içeren bir resim&#10;&#10;Açıklama otomatik olarak oluşturuldu">
            <a:extLst>
              <a:ext uri="{FF2B5EF4-FFF2-40B4-BE49-F238E27FC236}">
                <a16:creationId xmlns:a16="http://schemas.microsoft.com/office/drawing/2014/main" id="{68E128EB-F6BD-F98F-0024-4B02BE0ED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5771" y="1307296"/>
            <a:ext cx="8686799" cy="514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9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01C051-6389-0DED-5021-D7A9B4FF6B9F}"/>
              </a:ext>
            </a:extLst>
          </p:cNvPr>
          <p:cNvSpPr>
            <a:spLocks noGrp="1"/>
          </p:cNvSpPr>
          <p:nvPr>
            <p:ph type="title"/>
          </p:nvPr>
        </p:nvSpPr>
        <p:spPr>
          <a:xfrm>
            <a:off x="335666" y="365125"/>
            <a:ext cx="11018134" cy="688171"/>
          </a:xfrm>
        </p:spPr>
        <p:txBody>
          <a:bodyPr>
            <a:normAutofit/>
          </a:bodyPr>
          <a:lstStyle/>
          <a:p>
            <a:r>
              <a:rPr lang="tr-TR" sz="2800" b="1" i="0" dirty="0">
                <a:solidFill>
                  <a:srgbClr val="1F2328"/>
                </a:solidFill>
                <a:effectLst/>
                <a:latin typeface="-apple-system"/>
              </a:rPr>
              <a:t>Ve karşımıza böyle bir ekran çıkıyor.</a:t>
            </a:r>
            <a:endParaRPr lang="tr-TR" sz="2800" dirty="0"/>
          </a:p>
        </p:txBody>
      </p:sp>
      <p:pic>
        <p:nvPicPr>
          <p:cNvPr id="4" name="İçerik Yer Tutucusu 3">
            <a:extLst>
              <a:ext uri="{FF2B5EF4-FFF2-40B4-BE49-F238E27FC236}">
                <a16:creationId xmlns:a16="http://schemas.microsoft.com/office/drawing/2014/main" id="{A36CDB86-E186-2DA0-B17E-5C618C467A1E}"/>
              </a:ext>
            </a:extLst>
          </p:cNvPr>
          <p:cNvPicPr>
            <a:picLocks noGrp="1" noChangeAspect="1"/>
          </p:cNvPicPr>
          <p:nvPr>
            <p:ph idx="1"/>
          </p:nvPr>
        </p:nvPicPr>
        <p:blipFill>
          <a:blip r:embed="rId2"/>
          <a:stretch>
            <a:fillRect/>
          </a:stretch>
        </p:blipFill>
        <p:spPr>
          <a:xfrm>
            <a:off x="497712" y="1533697"/>
            <a:ext cx="11516810" cy="4774505"/>
          </a:xfrm>
          <a:prstGeom prst="rect">
            <a:avLst/>
          </a:prstGeom>
        </p:spPr>
      </p:pic>
    </p:spTree>
    <p:extLst>
      <p:ext uri="{BB962C8B-B14F-4D97-AF65-F5344CB8AC3E}">
        <p14:creationId xmlns:p14="http://schemas.microsoft.com/office/powerpoint/2010/main" val="256151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65B265-FBC3-B9F2-3845-DCF543159A50}"/>
              </a:ext>
            </a:extLst>
          </p:cNvPr>
          <p:cNvSpPr>
            <a:spLocks noGrp="1"/>
          </p:cNvSpPr>
          <p:nvPr>
            <p:ph type="ctrTitle"/>
          </p:nvPr>
        </p:nvSpPr>
        <p:spPr>
          <a:xfrm>
            <a:off x="100314" y="115747"/>
            <a:ext cx="10567686" cy="1307939"/>
          </a:xfrm>
        </p:spPr>
        <p:txBody>
          <a:bodyPr>
            <a:normAutofit/>
          </a:bodyPr>
          <a:lstStyle/>
          <a:p>
            <a:r>
              <a:rPr lang="tr-TR" sz="2800" b="1" dirty="0"/>
              <a:t>6) Genel Ayarlar</a:t>
            </a:r>
            <a:br>
              <a:rPr lang="tr-TR" sz="2800" b="1" dirty="0"/>
            </a:br>
            <a:r>
              <a:rPr lang="tr-TR" sz="2800" b="0" i="0" dirty="0">
                <a:solidFill>
                  <a:srgbClr val="1F2328"/>
                </a:solidFill>
                <a:effectLst/>
                <a:latin typeface="-apple-system"/>
              </a:rPr>
              <a:t>Kurulum sırasında dil ve klavye düzenini seçin.</a:t>
            </a:r>
            <a:br>
              <a:rPr lang="tr-TR" sz="1000" b="0" i="0" dirty="0">
                <a:solidFill>
                  <a:srgbClr val="1F2328"/>
                </a:solidFill>
                <a:effectLst/>
                <a:latin typeface="-apple-system"/>
              </a:rPr>
            </a:br>
            <a:endParaRPr lang="tr-TR" sz="3200" dirty="0"/>
          </a:p>
        </p:txBody>
      </p:sp>
      <p:sp>
        <p:nvSpPr>
          <p:cNvPr id="3" name="Alt Başlık 2">
            <a:extLst>
              <a:ext uri="{FF2B5EF4-FFF2-40B4-BE49-F238E27FC236}">
                <a16:creationId xmlns:a16="http://schemas.microsoft.com/office/drawing/2014/main" id="{4CEBEC11-D22C-71B1-85F8-9284147AE7E5}"/>
              </a:ext>
            </a:extLst>
          </p:cNvPr>
          <p:cNvSpPr>
            <a:spLocks noGrp="1"/>
          </p:cNvSpPr>
          <p:nvPr>
            <p:ph type="subTitle" idx="1"/>
          </p:nvPr>
        </p:nvSpPr>
        <p:spPr>
          <a:xfrm>
            <a:off x="1524000" y="1307939"/>
            <a:ext cx="9144000" cy="3949861"/>
          </a:xfrm>
        </p:spPr>
        <p:txBody>
          <a:bodyPr/>
          <a:lstStyle/>
          <a:p>
            <a:endParaRPr lang="tr-TR" dirty="0"/>
          </a:p>
        </p:txBody>
      </p:sp>
      <p:pic>
        <p:nvPicPr>
          <p:cNvPr id="5" name="Resim 4">
            <a:extLst>
              <a:ext uri="{FF2B5EF4-FFF2-40B4-BE49-F238E27FC236}">
                <a16:creationId xmlns:a16="http://schemas.microsoft.com/office/drawing/2014/main" id="{F6DFE5E1-7074-C8A9-2116-25C74B3FE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68" y="1307939"/>
            <a:ext cx="11802318" cy="5142053"/>
          </a:xfrm>
          <a:prstGeom prst="rect">
            <a:avLst/>
          </a:prstGeom>
        </p:spPr>
      </p:pic>
    </p:spTree>
    <p:extLst>
      <p:ext uri="{BB962C8B-B14F-4D97-AF65-F5344CB8AC3E}">
        <p14:creationId xmlns:p14="http://schemas.microsoft.com/office/powerpoint/2010/main" val="176548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ED4BB9-40BF-163C-90A9-1A4F148E7CA5}"/>
              </a:ext>
            </a:extLst>
          </p:cNvPr>
          <p:cNvSpPr>
            <a:spLocks noGrp="1"/>
          </p:cNvSpPr>
          <p:nvPr>
            <p:ph type="title"/>
          </p:nvPr>
        </p:nvSpPr>
        <p:spPr/>
        <p:txBody>
          <a:bodyPr>
            <a:normAutofit/>
          </a:bodyPr>
          <a:lstStyle/>
          <a:p>
            <a:r>
              <a:rPr lang="tr-TR" sz="2400" dirty="0"/>
              <a:t>Bu kısımda da ihtiyacınız olan özellikleri seçip erişebilirsiniz.</a:t>
            </a:r>
          </a:p>
        </p:txBody>
      </p:sp>
      <p:pic>
        <p:nvPicPr>
          <p:cNvPr id="5" name="İçerik Yer Tutucusu 4">
            <a:extLst>
              <a:ext uri="{FF2B5EF4-FFF2-40B4-BE49-F238E27FC236}">
                <a16:creationId xmlns:a16="http://schemas.microsoft.com/office/drawing/2014/main" id="{115E0569-B7CD-3667-7CCC-D8389DEFC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010" y="1527859"/>
            <a:ext cx="10809790" cy="4606724"/>
          </a:xfrm>
        </p:spPr>
      </p:pic>
    </p:spTree>
    <p:extLst>
      <p:ext uri="{BB962C8B-B14F-4D97-AF65-F5344CB8AC3E}">
        <p14:creationId xmlns:p14="http://schemas.microsoft.com/office/powerpoint/2010/main" val="3979062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225</TotalTime>
  <Words>659</Words>
  <Application>Microsoft Office PowerPoint</Application>
  <PresentationFormat>Geniş ekran</PresentationFormat>
  <Paragraphs>24</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-apple-system</vt:lpstr>
      <vt:lpstr>Aptos</vt:lpstr>
      <vt:lpstr>Aptos Display</vt:lpstr>
      <vt:lpstr>Arial</vt:lpstr>
      <vt:lpstr>Office Teması</vt:lpstr>
      <vt:lpstr>Ubuntu Kurulum Aşamaları</vt:lpstr>
      <vt:lpstr>2) Bu sayfadan sonra 2. aşama olarak Ubuntuyu Masaüstünü indirin. Daha sonra aşağıda belirtilen 24.04.1 LTS’yi indirmeye başlayın. İndirme işlemi kendiliğinden gerçekleşicektir.</vt:lpstr>
      <vt:lpstr>3) Ubuntu için önyüklenebilir USB hazırlama 1. Ventoy’u indirmek için resmi web sayfasına gidin ve sizin Windows bit’inize ve donanımıza uygun olan sürümü seçin. İndirme işleminden sonra .exe dosyasını açın. Daha sonra ISO dosyasını seçin. Ardından Başla seçeneğine tıklayın. Not: USB Belleğinizdeki verileri yedeklemeyi unutmayınız!</vt:lpstr>
      <vt:lpstr>4) Bilgisayarı USB'den Önyükleme: Bilgisayarınızı kapatın veya yeniden başlatın.  Açıldıktan sonra ekranın sol üst köşesinde hangi tuşu kullanmanız gerektiğine dair bir mesaj görünür. Genellikle F12 tuşunu kullanırız.   Eğer işlem gecikirse bilgisayar normal şekilde başlar ve bu işlemi tekrar etmeniz gerekir. BIOS/UEFI ayarlarına girdikten sonra, menüleri gezmek için yön tuşlarını kullanabilirsiniz.  Ardından  Boot sekmesine gidin: BIOS/UEFI ayarlarına girmek için bilgisayarınızı başlatırken F12 veya Delete tuşuna basmanız gerekmektedir.   Ayarlara girdikten sonra "Security" (Güvenlik) veya "Boot" (Önyükleme) sekmesinde Secure Boot seçeneğini bulabilirsiniz.  Bu menüden Secure Boot Seçeneğini kapatıyoruz. Sonrasında Save Changes and Exit diyip çıkış yapıyoruz. Eğer Windows'un yanına UBUNTU kurmak istiyorsanız Windows'un gelmesini bekliyeceksiniz.  Daha sonra tekrardan BIOS menüsüne gelip BOOT MANAGER’e tıklayıp USB belleğimizi seçiyoruz.</vt:lpstr>
      <vt:lpstr>ÖNEMLİ : Secure Boot'un Kapatılması  Eğer Ubuntu veya başka bir işletim sistemi kurmak istiyorsanız ve Secure Boot özelliği nedeniyle sorun yaşıyorsanız, bu özelliği devre dışı bırakmanız gerekebilir. Bunun için: BIOS/UEFI'ye Girin: Bilgisayarınızı başlatın ve yukarıda belirtildiği gibi BIOS/UEFI ayarlarına girin. Secure Boot Ayarını Bulun: "Security" veya "Boot" sekmesinde Secure Boot seçeneğini bulun. Devre Dışı Bırakın: Secure Boot'u devre dışı bırakmak için seçeneği değiştirin. Değişiklikleri Kaydedin ve Çıkın: Değişiklikleri kaydedin ve BIOS/UEFI'den çıkın.  Önemli Not Secure Boot'u devre dışı bırakmadan önce, bilgisayarınızın güvenliği için dikkatli olmalısınız. Bu özellik genellikle kötü niyetli yazılımların sisteminize girmesini engellemek için tasarlanmıştır, bu nedenle sadece gerektiğinde devre dışı bırakılmalıdır. </vt:lpstr>
      <vt:lpstr>5)Ubuntu Kurulum Ekranı Bir süre bekledikten sonra "Try or Install Ubuntu" seçeneğine tıklıyoruz. </vt:lpstr>
      <vt:lpstr>Ve karşımıza böyle bir ekran çıkıyor.</vt:lpstr>
      <vt:lpstr>6) Genel Ayarlar Kurulum sırasında dil ve klavye düzenini seçin. </vt:lpstr>
      <vt:lpstr>Bu kısımda da ihtiyacınız olan özellikleri seçip erişebilirsiniz.</vt:lpstr>
      <vt:lpstr>Klavye Düzeni: Klavye düzeninizi seçin. Varsayılan seçenek genellikle yeterlidir. "Continue" (Devam) butonuna tıklayın. Bu kısımda kullandığınız klavye tipinizi ve dilinizi seçebilirsiniz.</vt:lpstr>
      <vt:lpstr>Bağlantı Ayarları: Eğer Wi-Fi ağına bağlanmanız gerekiyorsa, mevcut ağları görecek ve bağlantı bilgilerini girebileceksiniz. Aksi takdirde "Continue" (Devam) butonuna tıklayabilirsiniz. WIFI’yi bu kısımda seçiyorsunuz.</vt:lpstr>
      <vt:lpstr>Kurulum Türü: "Erase disk and install Ubuntu" (Diski sil ve Ubuntu'yu kur) veya "Something else" (Başka bir şey) seçeneklerinden birini seçin  Eğer önceki işletim sisteminizi silmek istiyorsanız ilk seçeneği tercih edebilirsiniz.  </vt:lpstr>
      <vt:lpstr>Disk Bölümlendirme: Kurulum Türü kısmından sonra Disk bölümlendirme kısmı karşımıza çıkıyor.  Eğer "Something else" seçeneğini seçtiyseniz, burada disk bölümlerinizi manuel olarak ayarlayabilirsiniz. Genellikle bir ana bölümü (/) ve bir swap alanı oluşturmanız önerilir.  </vt:lpstr>
      <vt:lpstr>Diğer Bilgiler Bu kısımda diğer bilgilerimizi girip şifre belirliyoruz.</vt:lpstr>
      <vt:lpstr>Bu kısımda da saat ayarlaması için nerede yaşadığımızı seçip belirtiyoruz.</vt:lpstr>
      <vt:lpstr>Bu kısımda son kontroller yapıp artık ubuntuyu kurmaya başlayabilirsiniz.</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Zehra cifci</dc:creator>
  <cp:lastModifiedBy>Zehra cifci</cp:lastModifiedBy>
  <cp:revision>2</cp:revision>
  <dcterms:created xsi:type="dcterms:W3CDTF">2024-10-27T10:38:54Z</dcterms:created>
  <dcterms:modified xsi:type="dcterms:W3CDTF">2024-10-27T17:04:44Z</dcterms:modified>
</cp:coreProperties>
</file>