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70" r:id="rId3"/>
    <p:sldId id="273" r:id="rId5"/>
    <p:sldId id="276" r:id="rId6"/>
    <p:sldId id="264" r:id="rId7"/>
    <p:sldId id="280" r:id="rId8"/>
    <p:sldId id="279" r:id="rId9"/>
    <p:sldId id="277" r:id="rId10"/>
    <p:sldId id="278" r:id="rId11"/>
    <p:sldId id="281" r:id="rId12"/>
    <p:sldId id="282" r:id="rId13"/>
    <p:sldId id="283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A6472D-F055-4A90-9E1D-7477C21B5D3F}">
          <p14:sldIdLst>
            <p14:sldId id="270"/>
            <p14:sldId id="273"/>
            <p14:sldId id="276"/>
            <p14:sldId id="264"/>
            <p14:sldId id="280"/>
          </p14:sldIdLst>
        </p14:section>
        <p14:section name="Etat d'avancement" id="{071F35D1-33DE-4DA3-9784-16157911F17F}">
          <p14:sldIdLst>
            <p14:sldId id="279"/>
            <p14:sldId id="277"/>
            <p14:sldId id="278"/>
          </p14:sldIdLst>
        </p14:section>
        <p14:section name="Architecture et modelisation" id="{A35DACF0-47A0-4493-AD9B-1EAC7E5E6A9B}">
          <p14:sldIdLst>
            <p14:sldId id="281"/>
          </p14:sldIdLst>
        </p14:section>
        <p14:section name="organisation" id="{BBD9E24C-FDAE-4089-A243-19DCB62BF71F}">
          <p14:sldIdLst>
            <p14:sldId id="282"/>
          </p14:sldIdLst>
        </p14:section>
        <p14:section name="difficulté rencontré" id="{B440117A-3A29-4D71-B69B-AB6237894EE6}">
          <p14:sldIdLst>
            <p14:sldId id="283"/>
          </p14:sldIdLst>
        </p14:section>
        <p14:section name="bilan du devloppement" id="{489DCE18-FC0C-40D4-8839-8F9CA43EE7C4}">
          <p14:sldIdLst>
            <p14:sldId id="284"/>
          </p14:sldIdLst>
        </p14:section>
        <p14:section name="conclusion" id="{D7D2D2D7-C320-47DC-AD2C-789E3A093D3F}">
          <p14:sldIdLst>
            <p14:sldId id="28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3" name="yassi amaz" initials="ya" lastIdx="2" clrIdx="2"/>
  <p:cmAuthor id="3" name="my" initials="m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71191" autoAdjust="0"/>
  </p:normalViewPr>
  <p:slideViewPr>
    <p:cSldViewPr snapToGrid="0">
      <p:cViewPr varScale="1">
        <p:scale>
          <a:sx n="60" d="100"/>
          <a:sy n="60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5-09T18:37:40.173" idx="2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Organisation de l'équipe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Présentation de l'organisation de l'équipe : Description des rôles et des tâches de chaque membre.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Schéma de la répartition des tâches au sein de l'équipe.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Présentation des outils de communication et de collaboration utilisés (Slack,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GitLab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, etc.).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Retour sur l'expérience de travail en équipe et les points positifs/négatifs.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Difficultés rencontrées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Présentation des principales difficultés rencontrées pendant le développement du projet.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Explication des solutions trouvées pour résoudre ces difficultés.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Retour sur les apprentissages et les compétences acquises pendant le projet.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Retour sur l'expérience de développement en équipe.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Présentation des points forts et des points à améliorer pour de futurs projets.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Réflexion sur les aspects techniques, organisationnels et humains du projet.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Présentation des feedbacks et des résultats obtenus par l'équipe.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Conclusion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Résumé des points clés de la présentation.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Perspectifs d'amélioration pour le jeu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Pandemic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Remerciements et questions éventuelles.</a:t>
            </a:r>
            <a:endParaRPr lang="fr-F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Presentez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notre projet, expliquez et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detaillez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la modélisation de notre jeu, ainsi que le fonctionnement et l'organisation de l'équipe et les difficultés rencontrées enfin faire un bilan de ce développement en équipe du jeux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pandemic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Nous commencerons par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detaillez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etats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d’avancement du projet par livrable. Notre couverture  État d'avancement du projet, Slide 3 - Architecture du jeu, Modélisation, Slide 5 - Organisation de l'équipe, Slide 6 - Difficultés rencontrées, Slide 7 - Bilan de développement en équipe, Slide 8 - Conclusion.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Comme vous le savez peut-être, la pandémie est un jeu de société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/>
              </a:rPr>
              <a:t>populaire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dans lequel les joueurs doivent travailler ensemble pour sauver le monde d'une épidémie mortelle. Nous avons créé une version informatique de ce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/>
              </a:rPr>
              <a:t>jeu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et nous somme ravis de partager avec vous la structure de notre code.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Comme vous le savez peut-être, la pandémie est un jeu de société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/>
              </a:rPr>
              <a:t>populaire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dans lequel les joueurs doivent travailler ensemble pour sauver le monde d'une épidémie mortelle. Nous avons créé une version informatique de ce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/>
              </a:rPr>
              <a:t>jeu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et nous somme ravis de partager avec vous la structure de notre code.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Avencement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du projet par livrable , dev , test et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coverage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Tableau de bord , taches </a:t>
            </a:r>
            <a:r>
              <a:rPr lang="en-US" dirty="0" err="1"/>
              <a:t>realiser</a:t>
            </a:r>
            <a:r>
              <a:rPr lang="en-US" dirty="0"/>
              <a:t> par </a:t>
            </a:r>
            <a:r>
              <a:rPr lang="en-US" dirty="0" err="1"/>
              <a:t>semaine</a:t>
            </a:r>
            <a:r>
              <a:rPr lang="en-US" dirty="0"/>
              <a:t> (un </a:t>
            </a:r>
            <a:r>
              <a:rPr lang="en-US" dirty="0" err="1"/>
              <a:t>graphique</a:t>
            </a:r>
            <a:r>
              <a:rPr lang="en-US" dirty="0"/>
              <a:t> resumé </a:t>
            </a:r>
            <a:r>
              <a:rPr lang="en-US" dirty="0" err="1"/>
              <a:t>apres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 graphique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resumé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fr-FR" dirty="0"/>
              <a:t>Slide 3 : Architecture du jeu</a:t>
            </a:r>
            <a:endParaRPr lang="fr-FR" dirty="0"/>
          </a:p>
          <a:p>
            <a:endParaRPr lang="fr-FR" dirty="0"/>
          </a:p>
          <a:p>
            <a:r>
              <a:rPr lang="fr-FR" dirty="0"/>
              <a:t>Titre : Architecture du jeu</a:t>
            </a:r>
            <a:endParaRPr lang="fr-FR" dirty="0"/>
          </a:p>
          <a:p>
            <a:endParaRPr lang="fr-FR" dirty="0"/>
          </a:p>
          <a:p>
            <a:r>
              <a:rPr lang="fr-FR" dirty="0"/>
              <a:t>1. Schéma de l'architecture du jeu</a:t>
            </a:r>
            <a:endParaRPr lang="fr-FR" dirty="0"/>
          </a:p>
          <a:p>
            <a:r>
              <a:rPr lang="fr-FR" dirty="0"/>
              <a:t>    - Présentation visuelle des différentes parties de l'architecture du jeu</a:t>
            </a:r>
            <a:endParaRPr lang="fr-FR" dirty="0"/>
          </a:p>
          <a:p>
            <a:r>
              <a:rPr lang="fr-FR" dirty="0"/>
              <a:t>2. Présentation des différentes classes utilisées</a:t>
            </a:r>
            <a:endParaRPr lang="fr-FR" dirty="0"/>
          </a:p>
          <a:p>
            <a:r>
              <a:rPr lang="fr-FR" dirty="0"/>
              <a:t>    - Description de chaque classe utilisée dans le jeu</a:t>
            </a:r>
            <a:endParaRPr lang="fr-FR" dirty="0"/>
          </a:p>
          <a:p>
            <a:r>
              <a:rPr lang="fr-FR" dirty="0"/>
              <a:t>    - Explication de leur rôle dans l'architecture globale</a:t>
            </a:r>
            <a:endParaRPr lang="fr-FR" dirty="0"/>
          </a:p>
          <a:p>
            <a:r>
              <a:rPr lang="fr-FR" dirty="0"/>
              <a:t>3. Rôle de chaque classe</a:t>
            </a:r>
            <a:endParaRPr lang="fr-FR" dirty="0"/>
          </a:p>
          <a:p>
            <a:r>
              <a:rPr lang="fr-FR" dirty="0"/>
              <a:t>    - Présentation plus détaillée du rôle de chaque classe dans l'architecture du jeu</a:t>
            </a:r>
            <a:endParaRPr lang="fr-FR" dirty="0"/>
          </a:p>
          <a:p>
            <a:r>
              <a:rPr lang="fr-FR" dirty="0"/>
              <a:t>    - Illustration de l'interaction entre les différentes classes</a:t>
            </a:r>
            <a:endParaRPr lang="fr-FR" dirty="0"/>
          </a:p>
          <a:p>
            <a:endParaRPr lang="fr-FR" dirty="0"/>
          </a:p>
          <a:p>
            <a:r>
              <a:rPr lang="fr-FR" dirty="0"/>
              <a:t>Slide 4 : Modélisation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Titre : Modélisation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1. Présentation de la modélisation du jeu</a:t>
            </a:r>
            <a:endParaRPr lang="fr-FR" dirty="0"/>
          </a:p>
          <a:p>
            <a:r>
              <a:rPr lang="fr-FR" dirty="0"/>
              <a:t>    - Explication des choix opérés pour la modélisation du jeu</a:t>
            </a:r>
            <a:endParaRPr lang="fr-FR" dirty="0"/>
          </a:p>
          <a:p>
            <a:r>
              <a:rPr lang="fr-FR" dirty="0"/>
              <a:t>    - Présentation des principaux objets et concepts modélisés</a:t>
            </a:r>
            <a:endParaRPr lang="fr-FR" dirty="0"/>
          </a:p>
          <a:p>
            <a:r>
              <a:rPr lang="fr-FR" dirty="0"/>
              <a:t>2. Accentuation des choix opérés et justification de ces choix</a:t>
            </a:r>
            <a:endParaRPr lang="fr-FR" dirty="0"/>
          </a:p>
          <a:p>
            <a:r>
              <a:rPr lang="fr-FR" dirty="0"/>
              <a:t>    - Explication plus détaillée des choix opérés pour la modélisation du jeu</a:t>
            </a:r>
            <a:endParaRPr lang="fr-FR" dirty="0"/>
          </a:p>
          <a:p>
            <a:r>
              <a:rPr lang="fr-FR" dirty="0"/>
              <a:t>    - Justification de ces choix en termes de performance, de flexibilité, de modularité, etc.</a:t>
            </a:r>
            <a:endParaRPr lang="fr-FR" dirty="0"/>
          </a:p>
          <a:p>
            <a:r>
              <a:rPr lang="fr-FR" dirty="0"/>
              <a:t>3. Possibilité d'extensions de la modélisation</a:t>
            </a:r>
            <a:endParaRPr lang="fr-FR" dirty="0"/>
          </a:p>
          <a:p>
            <a:r>
              <a:rPr lang="fr-FR" dirty="0"/>
              <a:t>    - Présentation des perspectives d'extensions possibles de la modélisation pour ajouter de nouveaux personnages, objets, actions, etc.</a:t>
            </a:r>
            <a:endParaRPr lang="fr-FR" dirty="0"/>
          </a:p>
          <a:p>
            <a:r>
              <a:rPr lang="fr-FR" dirty="0"/>
              <a:t>    - Explication des modifications nécessaires pour intégrer ces nouvelles fonctionnalités dans la modélisation existante.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>
                      <a:ea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/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6" name="组合 15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8" name="菱形 17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9" name="菱形 18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2" name="菱形 2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7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ea typeface="Arial" panose="020B0604020202020204" pitchFamily="34" charset="0"/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Arial" panose="020B0604020202020204" pitchFamily="34" charset="0"/>
                  </a:endParaRPr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ea typeface="Arial" panose="020B0604020202020204" pitchFamily="34" charset="0"/>
                    </a:endParaRPr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ea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Up/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23" name="组合 22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25" name="菱形 24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6" name="菱形 25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7" name="菱形 26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24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own/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21" name="组合 20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25" name="菱形 24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6" name="菱形 25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  <p:sp>
            <p:nvSpPr>
              <p:cNvPr id="27" name="菱形 26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Arial" panose="020B0604020202020204" pitchFamily="34" charset="0"/>
                </a:endParaRPr>
              </a:p>
            </p:txBody>
          </p:sp>
        </p:grpSp>
        <p:sp>
          <p:nvSpPr>
            <p:cNvPr id="22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aist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4"/>
            </p:custDataLst>
          </p:nvPr>
        </p:nvGrpSpPr>
        <p:grpSpPr>
          <a:xfrm>
            <a:off x="5273040" y="-953"/>
            <a:ext cx="1646238" cy="6858953"/>
            <a:chOff x="5273040" y="-953"/>
            <a:chExt cx="1646238" cy="6858953"/>
          </a:xfrm>
        </p:grpSpPr>
        <p:sp>
          <p:nvSpPr>
            <p:cNvPr id="12" name="五边形 4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13" name="五边形 6"/>
            <p:cNvSpPr/>
            <p:nvPr userDrawn="1">
              <p:custDataLst>
                <p:tags r:id="rId6"/>
              </p:custDataLst>
            </p:nvPr>
          </p:nvSpPr>
          <p:spPr>
            <a:xfrm rot="16200000" flipV="1">
              <a:off x="5792470" y="5731510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38"/>
          </p:nvPr>
        </p:nvSpPr>
        <p:spPr>
          <a:xfrm>
            <a:off x="5715000" y="381002"/>
            <a:ext cx="6057900" cy="6057899"/>
          </a:xfrm>
          <a:custGeom>
            <a:avLst/>
            <a:gdLst>
              <a:gd name="connsiteX0" fmla="*/ 4074860 w 6057900"/>
              <a:gd name="connsiteY0" fmla="*/ 4074859 h 6057899"/>
              <a:gd name="connsiteX1" fmla="*/ 6057900 w 6057900"/>
              <a:gd name="connsiteY1" fmla="*/ 4074859 h 6057899"/>
              <a:gd name="connsiteX2" fmla="*/ 6057900 w 6057900"/>
              <a:gd name="connsiteY2" fmla="*/ 6057899 h 6057899"/>
              <a:gd name="connsiteX3" fmla="*/ 4074860 w 6057900"/>
              <a:gd name="connsiteY3" fmla="*/ 6057899 h 6057899"/>
              <a:gd name="connsiteX4" fmla="*/ 4074860 w 6057900"/>
              <a:gd name="connsiteY4" fmla="*/ 2037429 h 6057899"/>
              <a:gd name="connsiteX5" fmla="*/ 6057900 w 6057900"/>
              <a:gd name="connsiteY5" fmla="*/ 2037429 h 6057899"/>
              <a:gd name="connsiteX6" fmla="*/ 6057900 w 6057900"/>
              <a:gd name="connsiteY6" fmla="*/ 4020469 h 6057899"/>
              <a:gd name="connsiteX7" fmla="*/ 4074860 w 6057900"/>
              <a:gd name="connsiteY7" fmla="*/ 4020469 h 6057899"/>
              <a:gd name="connsiteX8" fmla="*/ 2037430 w 6057900"/>
              <a:gd name="connsiteY8" fmla="*/ 2037429 h 6057899"/>
              <a:gd name="connsiteX9" fmla="*/ 4020470 w 6057900"/>
              <a:gd name="connsiteY9" fmla="*/ 2037429 h 6057899"/>
              <a:gd name="connsiteX10" fmla="*/ 4020470 w 6057900"/>
              <a:gd name="connsiteY10" fmla="*/ 4020469 h 6057899"/>
              <a:gd name="connsiteX11" fmla="*/ 2037430 w 6057900"/>
              <a:gd name="connsiteY11" fmla="*/ 4020469 h 6057899"/>
              <a:gd name="connsiteX12" fmla="*/ 4074860 w 6057900"/>
              <a:gd name="connsiteY12" fmla="*/ 0 h 6057899"/>
              <a:gd name="connsiteX13" fmla="*/ 6057900 w 6057900"/>
              <a:gd name="connsiteY13" fmla="*/ 0 h 6057899"/>
              <a:gd name="connsiteX14" fmla="*/ 6057900 w 6057900"/>
              <a:gd name="connsiteY14" fmla="*/ 1983040 h 6057899"/>
              <a:gd name="connsiteX15" fmla="*/ 4074860 w 6057900"/>
              <a:gd name="connsiteY15" fmla="*/ 1983040 h 6057899"/>
              <a:gd name="connsiteX16" fmla="*/ 2037430 w 6057900"/>
              <a:gd name="connsiteY16" fmla="*/ 0 h 6057899"/>
              <a:gd name="connsiteX17" fmla="*/ 4020470 w 6057900"/>
              <a:gd name="connsiteY17" fmla="*/ 0 h 6057899"/>
              <a:gd name="connsiteX18" fmla="*/ 4020470 w 6057900"/>
              <a:gd name="connsiteY18" fmla="*/ 1983040 h 6057899"/>
              <a:gd name="connsiteX19" fmla="*/ 2037430 w 6057900"/>
              <a:gd name="connsiteY19" fmla="*/ 1983040 h 6057899"/>
              <a:gd name="connsiteX20" fmla="*/ 0 w 6057900"/>
              <a:gd name="connsiteY20" fmla="*/ 0 h 6057899"/>
              <a:gd name="connsiteX21" fmla="*/ 1983040 w 6057900"/>
              <a:gd name="connsiteY21" fmla="*/ 0 h 6057899"/>
              <a:gd name="connsiteX22" fmla="*/ 1983040 w 6057900"/>
              <a:gd name="connsiteY22" fmla="*/ 1983040 h 6057899"/>
              <a:gd name="connsiteX23" fmla="*/ 0 w 6057900"/>
              <a:gd name="connsiteY23" fmla="*/ 1983040 h 6057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57900" h="6057899">
                <a:moveTo>
                  <a:pt x="4074860" y="4074859"/>
                </a:moveTo>
                <a:lnTo>
                  <a:pt x="6057900" y="4074859"/>
                </a:lnTo>
                <a:lnTo>
                  <a:pt x="6057900" y="6057899"/>
                </a:lnTo>
                <a:lnTo>
                  <a:pt x="4074860" y="6057899"/>
                </a:lnTo>
                <a:close/>
                <a:moveTo>
                  <a:pt x="4074860" y="2037429"/>
                </a:moveTo>
                <a:lnTo>
                  <a:pt x="6057900" y="2037429"/>
                </a:lnTo>
                <a:lnTo>
                  <a:pt x="6057900" y="4020469"/>
                </a:lnTo>
                <a:lnTo>
                  <a:pt x="4074860" y="4020469"/>
                </a:lnTo>
                <a:close/>
                <a:moveTo>
                  <a:pt x="2037430" y="2037429"/>
                </a:moveTo>
                <a:lnTo>
                  <a:pt x="4020470" y="2037429"/>
                </a:lnTo>
                <a:lnTo>
                  <a:pt x="4020470" y="4020469"/>
                </a:lnTo>
                <a:lnTo>
                  <a:pt x="2037430" y="4020469"/>
                </a:lnTo>
                <a:close/>
                <a:moveTo>
                  <a:pt x="4074860" y="0"/>
                </a:moveTo>
                <a:lnTo>
                  <a:pt x="6057900" y="0"/>
                </a:lnTo>
                <a:lnTo>
                  <a:pt x="6057900" y="1983040"/>
                </a:lnTo>
                <a:lnTo>
                  <a:pt x="4074860" y="1983040"/>
                </a:lnTo>
                <a:close/>
                <a:moveTo>
                  <a:pt x="2037430" y="0"/>
                </a:moveTo>
                <a:lnTo>
                  <a:pt x="4020470" y="0"/>
                </a:lnTo>
                <a:lnTo>
                  <a:pt x="4020470" y="1983040"/>
                </a:lnTo>
                <a:lnTo>
                  <a:pt x="2037430" y="1983040"/>
                </a:lnTo>
                <a:close/>
                <a:moveTo>
                  <a:pt x="0" y="0"/>
                </a:moveTo>
                <a:lnTo>
                  <a:pt x="1983040" y="0"/>
                </a:lnTo>
                <a:lnTo>
                  <a:pt x="1983040" y="1983040"/>
                </a:lnTo>
                <a:lnTo>
                  <a:pt x="0" y="19830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3058" y="413130"/>
            <a:ext cx="4910937" cy="2799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Put </a:t>
            </a:r>
            <a:r>
              <a:rPr lang="en-US" dirty="0" err="1"/>
              <a:t>Subtitile</a:t>
            </a:r>
            <a:r>
              <a:rPr lang="en-US" dirty="0"/>
              <a:t> here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23058" y="816809"/>
            <a:ext cx="4910937" cy="5938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tx1"/>
                </a:solidFill>
                <a:latin typeface="Montserrat Semi Bold" panose="00000700000000000000" pitchFamily="50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PUT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tags" Target="../tags/tag127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.jpeg"/><Relationship Id="rId28" Type="http://schemas.openxmlformats.org/officeDocument/2006/relationships/image" Target="../media/image2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KSO_TEMPLATE" hidden="1"/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63898" y="2228850"/>
            <a:ext cx="8864203" cy="2400300"/>
          </a:xfrm>
          <a:solidFill>
            <a:schemeClr val="bg2">
              <a:alpha val="71000"/>
            </a:schemeClr>
          </a:solidFill>
          <a:effectLst/>
          <a:scene3d>
            <a:camera prst="orthographicFront"/>
            <a:lightRig rig="sunset" dir="t">
              <a:rot lat="0" lon="0" rev="9000000"/>
            </a:lightRig>
          </a:scene3d>
          <a:sp3d contourW="88900" prstMaterial="metal"/>
        </p:spPr>
        <p:txBody>
          <a:bodyPr>
            <a:normAutofit/>
          </a:bodyPr>
          <a:lstStyle/>
          <a:p>
            <a:pPr algn="ctr"/>
            <a:r>
              <a:rPr lang="fr-FR" sz="6600" dirty="0">
                <a:solidFill>
                  <a:schemeClr val="tx1"/>
                </a:solidFill>
              </a:rPr>
              <a:t>Les objectifs de la présentation </a:t>
            </a:r>
            <a:endParaRPr lang="fr-FR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63898" y="2228850"/>
            <a:ext cx="8864203" cy="2400300"/>
          </a:xfrm>
          <a:solidFill>
            <a:schemeClr val="bg2">
              <a:alpha val="71000"/>
            </a:schemeClr>
          </a:solidFill>
          <a:effectLst/>
          <a:scene3d>
            <a:camera prst="orthographicFront"/>
            <a:lightRig rig="sunset" dir="t">
              <a:rot lat="0" lon="0" rev="9000000"/>
            </a:lightRig>
          </a:scene3d>
          <a:sp3d contourW="88900" prstMaterial="metal"/>
        </p:spPr>
        <p:txBody>
          <a:bodyPr>
            <a:normAutofit/>
          </a:bodyPr>
          <a:lstStyle/>
          <a:p>
            <a:pPr algn="ctr"/>
            <a:r>
              <a:rPr lang="fr-FR" sz="6600" dirty="0">
                <a:solidFill>
                  <a:schemeClr val="tx1"/>
                </a:solidFill>
              </a:rPr>
              <a:t>Le plan de notre présentation </a:t>
            </a:r>
            <a:endParaRPr lang="fr-FR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8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128.xml><?xml version="1.0" encoding="utf-8"?>
<p:tagLst xmlns:p="http://schemas.openxmlformats.org/presentationml/2006/main">
  <p:tag name="KSO_WM_SLIDE_ID" val="custom20202582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56*411"/>
  <p:tag name="KSO_WM_SLIDE_POSITION" val="45*49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1_1"/>
</p:tagLst>
</file>

<file path=ppt/tags/tag129.xml><?xml version="1.0" encoding="utf-8"?>
<p:tagLst xmlns:p="http://schemas.openxmlformats.org/presentationml/2006/main">
  <p:tag name="KSO_WM_SLIDE_ID" val="custom20202582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56*411"/>
  <p:tag name="KSO_WM_SLIDE_POSITION" val="45*49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SLIDE_ID" val="custom20202582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56*411"/>
  <p:tag name="KSO_WM_SLIDE_POSITION" val="45*49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1_1"/>
</p:tagLst>
</file>

<file path=ppt/tags/tag131.xml><?xml version="1.0" encoding="utf-8"?>
<p:tagLst xmlns:p="http://schemas.openxmlformats.org/presentationml/2006/main">
  <p:tag name="KSO_WM_SLIDE_ID" val="custom20202582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56*411"/>
  <p:tag name="KSO_WM_SLIDE_POSITION" val="45*49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1_1"/>
</p:tagLst>
</file>

<file path=ppt/tags/tag132.xml><?xml version="1.0" encoding="utf-8"?>
<p:tagLst xmlns:p="http://schemas.openxmlformats.org/presentationml/2006/main">
  <p:tag name="KSO_WM_SLIDE_ID" val="custom20202582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56*411"/>
  <p:tag name="KSO_WM_SLIDE_POSITION" val="45*49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1_1"/>
</p:tagLst>
</file>

<file path=ppt/tags/tag133.xml><?xml version="1.0" encoding="utf-8"?>
<p:tagLst xmlns:p="http://schemas.openxmlformats.org/presentationml/2006/main">
  <p:tag name="KSO_WM_SLIDE_ID" val="custom20202582_10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0"/>
  <p:tag name="KSO_WM_SLIDE_SIZE" val="856*411"/>
  <p:tag name="KSO_WM_SLIDE_POSITION" val="45*49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0</TotalTime>
  <Words>63</Words>
  <Application>WPS Presentation</Application>
  <PresentationFormat>Grand écran</PresentationFormat>
  <Paragraphs>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汉仪旗黑-85S</vt:lpstr>
      <vt:lpstr>Microsoft YaHei</vt:lpstr>
      <vt:lpstr>Droid Serif</vt:lpstr>
      <vt:lpstr>Segoe Print</vt:lpstr>
      <vt:lpstr>Montserrat Semi Bold</vt:lpstr>
      <vt:lpstr>Söhne</vt:lpstr>
      <vt:lpstr>Arial Unicode MS</vt:lpstr>
      <vt:lpstr>Calibri</vt:lpstr>
      <vt:lpstr>Century Gothic</vt:lpstr>
      <vt:lpstr>Salle d’ions</vt:lpstr>
      <vt:lpstr>PowerPoint 演示文稿</vt:lpstr>
      <vt:lpstr>Les objectifs de la présentation </vt:lpstr>
      <vt:lpstr>Le plan de notre présentation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my</cp:lastModifiedBy>
  <cp:revision>22</cp:revision>
  <dcterms:created xsi:type="dcterms:W3CDTF">2019-10-24T03:58:00Z</dcterms:created>
  <dcterms:modified xsi:type="dcterms:W3CDTF">2023-05-09T17:47:42Z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54561E02203B41E59A2AA1AF5491B3EF</vt:lpwstr>
  </property>
</Properties>
</file>