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1" r:id="rId5"/>
    <p:sldId id="264" r:id="rId6"/>
    <p:sldId id="275" r:id="rId7"/>
    <p:sldId id="302" r:id="rId8"/>
    <p:sldId id="303" r:id="rId9"/>
    <p:sldId id="305" r:id="rId10"/>
    <p:sldId id="306" r:id="rId11"/>
    <p:sldId id="307" r:id="rId12"/>
    <p:sldId id="304" r:id="rId13"/>
    <p:sldId id="314" r:id="rId14"/>
    <p:sldId id="308" r:id="rId15"/>
    <p:sldId id="309" r:id="rId16"/>
    <p:sldId id="312" r:id="rId17"/>
    <p:sldId id="310" r:id="rId18"/>
    <p:sldId id="316" r:id="rId19"/>
    <p:sldId id="317" r:id="rId20"/>
    <p:sldId id="320" r:id="rId21"/>
    <p:sldId id="315" r:id="rId22"/>
    <p:sldId id="313" r:id="rId23"/>
    <p:sldId id="301" r:id="rId24"/>
    <p:sldId id="274" r:id="rId25"/>
    <p:sldId id="289" r:id="rId26"/>
    <p:sldId id="271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28E9077-F3B8-48D5-AC12-3F0653E32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9B8788-A772-4BC4-836F-B3F9EA3B9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B1F96-2554-4EF2-B89C-90E8FF216073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66C76-C428-472B-A99B-CAB880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5A03DC-44DE-41FA-98B4-6546B01391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361C-D9DF-4D0E-8C50-51EF0B248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658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7B772-8E2A-49AC-94A6-2F9971CDD4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85511-908B-47D6-9A15-155D5A51A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6F70E-6D4A-4D74-8069-FFCB2C0C1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7D340-1012-4088-8CC8-96AFA7DAC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42F40-7CA1-4836-B9ED-C2DCADDA8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5C11B-5ADF-4281-ACF9-89E7F9F7E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202819"/>
            <a:ext cx="4032448" cy="1152129"/>
          </a:xfrm>
        </p:spPr>
        <p:txBody>
          <a:bodyPr/>
          <a:lstStyle/>
          <a:p>
            <a:pPr lvl="0"/>
            <a:r>
              <a:rPr lang="fr-FR" altLang="ko-KR" b="1" dirty="0">
                <a:ea typeface="맑은 고딕" pitchFamily="50" charset="-127"/>
              </a:rPr>
              <a:t>Présentation de notre projet :</a:t>
            </a:r>
            <a:endParaRPr lang="fr-FR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85780" y="1370194"/>
            <a:ext cx="4032447" cy="150973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fr-FR" altLang="ko-KR" sz="4800" dirty="0"/>
              <a:t>SUBOO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EB66A88-6FE1-40CD-906E-3D48C34D4C7D}"/>
              </a:ext>
            </a:extLst>
          </p:cNvPr>
          <p:cNvSpPr txBox="1">
            <a:spLocks/>
          </p:cNvSpPr>
          <p:nvPr/>
        </p:nvSpPr>
        <p:spPr>
          <a:xfrm>
            <a:off x="2645382" y="4333091"/>
            <a:ext cx="1656334" cy="41821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Team BLOUGE   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</a:p>
        </p:txBody>
      </p:sp>
      <p:pic>
        <p:nvPicPr>
          <p:cNvPr id="1026" name="Picture 2" descr="Image result for sorbonne université">
            <a:extLst>
              <a:ext uri="{FF2B5EF4-FFF2-40B4-BE49-F238E27FC236}">
                <a16:creationId xmlns:a16="http://schemas.microsoft.com/office/drawing/2014/main" id="{A32DCDB3-34F1-4AA0-AA6F-331A300D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38811"/>
            <a:ext cx="1982357" cy="8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3986E8-35DC-491B-A40A-6B6E29CBE4A0}"/>
              </a:ext>
            </a:extLst>
          </p:cNvPr>
          <p:cNvSpPr txBox="1">
            <a:spLocks/>
          </p:cNvSpPr>
          <p:nvPr/>
        </p:nvSpPr>
        <p:spPr>
          <a:xfrm>
            <a:off x="179511" y="2582082"/>
            <a:ext cx="1982357" cy="20779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Présenté</a:t>
            </a:r>
            <a:r>
              <a:rPr lang="en-US" altLang="ko-KR" b="1" dirty="0"/>
              <a:t> par: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NARTZ Kevin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MAILLOS Sebastien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MICHELETTI Quentin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DJEGHRI Amine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GHERIBI </a:t>
            </a:r>
            <a:r>
              <a:rPr lang="en-US" altLang="ko-KR" sz="1200" dirty="0" err="1"/>
              <a:t>Lotfi</a:t>
            </a:r>
            <a:endParaRPr lang="en-US" altLang="ko-KR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RIDEY Guillaume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58E0E8C-8124-4E2E-B7AF-9490360BEDD1}"/>
              </a:ext>
            </a:extLst>
          </p:cNvPr>
          <p:cNvSpPr txBox="1">
            <a:spLocks/>
          </p:cNvSpPr>
          <p:nvPr/>
        </p:nvSpPr>
        <p:spPr>
          <a:xfrm>
            <a:off x="7685279" y="4542197"/>
            <a:ext cx="1351218" cy="4792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Octobre</a:t>
            </a:r>
            <a:r>
              <a:rPr lang="en-US" altLang="ko-KR" b="1" dirty="0"/>
              <a:t> 2019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B1AD-7138-4737-A9DA-43E8489A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73" y="1275606"/>
            <a:ext cx="4719853" cy="315123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884C961-69C1-4C55-9DA4-FB1F1C7CE646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91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6BDAB-246B-40A9-823E-DDDE280D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08" y="1538201"/>
            <a:ext cx="5438775" cy="250507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BA37FB-F3CA-496E-A7AB-01636F8FE593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100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03646"/>
            <a:ext cx="7200800" cy="576064"/>
          </a:xfrm>
        </p:spPr>
        <p:txBody>
          <a:bodyPr/>
          <a:lstStyle/>
          <a:p>
            <a:pPr algn="ctr"/>
            <a:r>
              <a:rPr lang="en-US" altLang="ko-KR" sz="3500" dirty="0" err="1"/>
              <a:t>Diagramme</a:t>
            </a:r>
            <a:r>
              <a:rPr lang="en-US" altLang="ko-KR" sz="3500" dirty="0"/>
              <a:t> de </a:t>
            </a:r>
            <a:r>
              <a:rPr lang="en-US" altLang="ko-KR" sz="3500" dirty="0" err="1"/>
              <a:t>séquence</a:t>
            </a:r>
            <a:r>
              <a:rPr lang="en-US" altLang="ko-KR" sz="3500" dirty="0"/>
              <a:t>: </a:t>
            </a:r>
          </a:p>
          <a:p>
            <a:pPr algn="ctr"/>
            <a:r>
              <a:rPr lang="en-US" altLang="ko-KR" sz="3500" dirty="0" err="1"/>
              <a:t>Vérifier</a:t>
            </a:r>
            <a:r>
              <a:rPr lang="en-US" altLang="ko-KR" sz="3500" dirty="0"/>
              <a:t> BO</a:t>
            </a:r>
            <a:endParaRPr lang="ko-KR" altLang="en-US" sz="3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FA30E8-DEE5-4370-81A3-F5AB06EA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1" y="1247414"/>
            <a:ext cx="7529813" cy="36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3EA8F25-8899-456D-9C51-C37F18A28A4F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264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Test de </a:t>
            </a:r>
            <a:r>
              <a:rPr lang="en-US" altLang="ko-KR" dirty="0" err="1"/>
              <a:t>validité</a:t>
            </a:r>
            <a:r>
              <a:rPr lang="en-US" altLang="ko-KR" dirty="0"/>
              <a:t>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707AC-CEB5-483F-B6CD-D2905F56BFA0}"/>
              </a:ext>
            </a:extLst>
          </p:cNvPr>
          <p:cNvCxnSpPr/>
          <p:nvPr/>
        </p:nvCxnSpPr>
        <p:spPr>
          <a:xfrm>
            <a:off x="4677266" y="1203598"/>
            <a:ext cx="0" cy="377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E8E9F3-5BDA-4CD9-BE20-35F2AF43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" y="1203598"/>
            <a:ext cx="4626940" cy="3778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8732D-E648-46CC-B2EE-C6B7BBEC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06" y="1210119"/>
            <a:ext cx="4336893" cy="22257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46685C-F1C4-4B26-87C7-A945B45CA892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3159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Test de </a:t>
            </a:r>
            <a:r>
              <a:rPr lang="en-US" altLang="ko-KR" dirty="0" err="1"/>
              <a:t>validité</a:t>
            </a:r>
            <a:r>
              <a:rPr lang="en-US" altLang="ko-KR" dirty="0"/>
              <a:t>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E7B4D-8D7B-4946-AD3C-596C4549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75606"/>
            <a:ext cx="4962525" cy="3486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1CB743-12D6-4978-81EB-5A14F65B835B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2672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08" y="2334962"/>
            <a:ext cx="4283968" cy="473576"/>
          </a:xfrm>
        </p:spPr>
        <p:txBody>
          <a:bodyPr/>
          <a:lstStyle/>
          <a:p>
            <a:r>
              <a:rPr lang="fr-FR" dirty="0"/>
              <a:t>Demander BO (IA)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C6DC9E-40F9-4910-8C52-1D0F3B86AD40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3699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: Demander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4EB07-87EF-40F5-8434-5EB1AE2E29EB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16</a:t>
            </a:r>
          </a:p>
        </p:txBody>
      </p:sp>
      <p:pic>
        <p:nvPicPr>
          <p:cNvPr id="9" name="Image 8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FDC310A9-052A-4D5D-9BB0-FADF23DA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19622"/>
            <a:ext cx="8676456" cy="244000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3376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Demander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1E59F8-FFDB-44D3-8E26-42CB9DB2B726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17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BB4441-C55D-4635-9E2B-BF93D3B78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131590"/>
            <a:ext cx="6617653" cy="370806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35582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Demander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9C2B30-824C-4B4E-A3E3-08499782DD52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18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99EA33F-012C-4152-8ED7-B22942D87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r="4323"/>
          <a:stretch/>
        </p:blipFill>
        <p:spPr>
          <a:xfrm>
            <a:off x="126355" y="1754751"/>
            <a:ext cx="8784976" cy="225715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285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78370"/>
            <a:ext cx="7200800" cy="576064"/>
          </a:xfrm>
        </p:spPr>
        <p:txBody>
          <a:bodyPr/>
          <a:lstStyle/>
          <a:p>
            <a:pPr algn="ctr"/>
            <a:r>
              <a:rPr lang="en-US" altLang="ko-KR" dirty="0" err="1"/>
              <a:t>Diagramme</a:t>
            </a:r>
            <a:r>
              <a:rPr lang="en-US" altLang="ko-KR" dirty="0"/>
              <a:t> de </a:t>
            </a:r>
            <a:r>
              <a:rPr lang="en-US" altLang="ko-KR" dirty="0" err="1"/>
              <a:t>séquence</a:t>
            </a:r>
            <a:r>
              <a:rPr lang="en-US" altLang="ko-KR" dirty="0"/>
              <a:t>: </a:t>
            </a:r>
            <a:r>
              <a:rPr lang="en-US" altLang="ko-KR" dirty="0" err="1"/>
              <a:t>DemanderBO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A16D7D3-2B99-431E-9E8A-7756CA6B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4" y="1491630"/>
            <a:ext cx="8288159" cy="321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006BD-F162-458F-919A-D1EEBA922500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3897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Sommaire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90191" y="1735205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077371"/>
            <a:ext cx="4536504" cy="580890"/>
            <a:chOff x="803640" y="3362835"/>
            <a:chExt cx="2059657" cy="58807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0482"/>
              <a:ext cx="2059657" cy="2804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ainsi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outils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utilisés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0273" y="1742897"/>
            <a:ext cx="4608512" cy="606786"/>
            <a:chOff x="803640" y="3362835"/>
            <a:chExt cx="2059657" cy="58635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d’utilisation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case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793" y="2412695"/>
            <a:ext cx="4408934" cy="563857"/>
            <a:chOff x="803640" y="3362834"/>
            <a:chExt cx="2059657" cy="586360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Fiche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détaillée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sequence – Test de validation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4"/>
              <a:ext cx="2059657" cy="277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Vérifier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BO (User)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09542" y="3007960"/>
            <a:ext cx="4448051" cy="646182"/>
            <a:chOff x="803640" y="3362835"/>
            <a:chExt cx="2059657" cy="58635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Fiche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détaillée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sequence – Test de validation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Demander BO (IA)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909542" y="1790862"/>
            <a:ext cx="7200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77BE8-4C19-4EAC-8920-961FBF358106}"/>
              </a:ext>
            </a:extLst>
          </p:cNvPr>
          <p:cNvSpPr txBox="1"/>
          <p:nvPr/>
        </p:nvSpPr>
        <p:spPr>
          <a:xfrm>
            <a:off x="2150054" y="4510039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E7373D82-DE80-4EAE-ADD1-EB7500A5EDC3}"/>
              </a:ext>
            </a:extLst>
          </p:cNvPr>
          <p:cNvSpPr/>
          <p:nvPr/>
        </p:nvSpPr>
        <p:spPr>
          <a:xfrm>
            <a:off x="3335320" y="1097522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B87162-E4D5-48A6-B6F2-B5DD85594559}"/>
              </a:ext>
            </a:extLst>
          </p:cNvPr>
          <p:cNvSpPr txBox="1"/>
          <p:nvPr/>
        </p:nvSpPr>
        <p:spPr>
          <a:xfrm>
            <a:off x="4439270" y="4895914"/>
            <a:ext cx="26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8306" y="1152734"/>
            <a:ext cx="5886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153B691C-CBA3-4764-B1D3-829E69741DD5}"/>
              </a:ext>
            </a:extLst>
          </p:cNvPr>
          <p:cNvSpPr/>
          <p:nvPr/>
        </p:nvSpPr>
        <p:spPr>
          <a:xfrm>
            <a:off x="2575415" y="2352406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4328" y="2430813"/>
            <a:ext cx="72008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F43D5731-09AD-44AE-AF04-DB51679B6663}"/>
              </a:ext>
            </a:extLst>
          </p:cNvPr>
          <p:cNvSpPr/>
          <p:nvPr/>
        </p:nvSpPr>
        <p:spPr>
          <a:xfrm>
            <a:off x="2193503" y="2971907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25745" y="3015533"/>
            <a:ext cx="7200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8A9DD19-8401-4A67-B644-9882057C52A0}"/>
              </a:ext>
            </a:extLst>
          </p:cNvPr>
          <p:cNvSpPr/>
          <p:nvPr/>
        </p:nvSpPr>
        <p:spPr>
          <a:xfrm>
            <a:off x="1795906" y="3612158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18FA1089-14BC-4073-85B5-ED4A2093CBE0}"/>
              </a:ext>
            </a:extLst>
          </p:cNvPr>
          <p:cNvSpPr/>
          <p:nvPr/>
        </p:nvSpPr>
        <p:spPr>
          <a:xfrm>
            <a:off x="1413820" y="4294240"/>
            <a:ext cx="588608" cy="58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9AEF0-4AB7-4114-B8C2-C03064DD16C9}"/>
              </a:ext>
            </a:extLst>
          </p:cNvPr>
          <p:cNvSpPr txBox="1"/>
          <p:nvPr/>
        </p:nvSpPr>
        <p:spPr>
          <a:xfrm>
            <a:off x="1708124" y="3687243"/>
            <a:ext cx="7200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57CA8F42-C372-4392-933E-50A169F640FB}"/>
              </a:ext>
            </a:extLst>
          </p:cNvPr>
          <p:cNvSpPr txBox="1"/>
          <p:nvPr/>
        </p:nvSpPr>
        <p:spPr>
          <a:xfrm>
            <a:off x="2515988" y="3890538"/>
            <a:ext cx="44480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Diagramme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Classes Métiers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FB4ED8CB-A44D-4AB9-80CE-AC8F46B76674}"/>
              </a:ext>
            </a:extLst>
          </p:cNvPr>
          <p:cNvSpPr txBox="1"/>
          <p:nvPr/>
        </p:nvSpPr>
        <p:spPr>
          <a:xfrm>
            <a:off x="1348083" y="4362793"/>
            <a:ext cx="7200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Test de </a:t>
            </a:r>
            <a:r>
              <a:rPr lang="en-US" altLang="ko-KR" dirty="0" err="1"/>
              <a:t>validité</a:t>
            </a:r>
            <a:r>
              <a:rPr lang="en-US" altLang="ko-KR" dirty="0"/>
              <a:t>: </a:t>
            </a:r>
            <a:r>
              <a:rPr lang="en-US" altLang="ko-KR" dirty="0" err="1"/>
              <a:t>DemanderBO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FAB0D5-336E-441F-8F99-62B9DE3B6880}"/>
              </a:ext>
            </a:extLst>
          </p:cNvPr>
          <p:cNvSpPr txBox="1"/>
          <p:nvPr/>
        </p:nvSpPr>
        <p:spPr>
          <a:xfrm>
            <a:off x="4355976" y="491166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</a:t>
            </a:r>
          </a:p>
        </p:txBody>
      </p:sp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867B612D-DD69-49CC-8B6C-6A83575A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131590"/>
            <a:ext cx="7452320" cy="369962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4940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08" y="2334962"/>
            <a:ext cx="4283968" cy="473576"/>
          </a:xfrm>
        </p:spPr>
        <p:txBody>
          <a:bodyPr/>
          <a:lstStyle/>
          <a:p>
            <a:r>
              <a:rPr lang="en-US" altLang="ko-KR" dirty="0"/>
              <a:t>Classes métiers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5121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Classes métiers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1E21D-7830-4E44-8705-233CB949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3599"/>
            <a:ext cx="8424936" cy="39399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AE9D56-77FF-4555-A5A6-40560C34DD8C}"/>
              </a:ext>
            </a:extLst>
          </p:cNvPr>
          <p:cNvSpPr txBox="1"/>
          <p:nvPr/>
        </p:nvSpPr>
        <p:spPr>
          <a:xfrm>
            <a:off x="4397516" y="4897279"/>
            <a:ext cx="34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24487"/>
            <a:ext cx="7200800" cy="576064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434119"/>
            <a:ext cx="1656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Possibilité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cs typeface="Arial" pitchFamily="34" charset="0"/>
              </a:rPr>
              <a:t>d'implémentation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: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23</a:t>
            </a:r>
          </a:p>
        </p:txBody>
      </p:sp>
      <p:grpSp>
        <p:nvGrpSpPr>
          <p:cNvPr id="17" name="Group 28">
            <a:extLst>
              <a:ext uri="{FF2B5EF4-FFF2-40B4-BE49-F238E27FC236}">
                <a16:creationId xmlns:a16="http://schemas.microsoft.com/office/drawing/2014/main" id="{37CE44EE-C297-48EF-9791-A120788C3C99}"/>
              </a:ext>
            </a:extLst>
          </p:cNvPr>
          <p:cNvGrpSpPr/>
          <p:nvPr/>
        </p:nvGrpSpPr>
        <p:grpSpPr>
          <a:xfrm>
            <a:off x="1954608" y="1560729"/>
            <a:ext cx="6447597" cy="1215258"/>
            <a:chOff x="803641" y="3366820"/>
            <a:chExt cx="2442359" cy="409533"/>
          </a:xfrm>
        </p:grpSpPr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A08F6DFF-2373-4D05-ADC1-DF52D5C639CE}"/>
                </a:ext>
              </a:extLst>
            </p:cNvPr>
            <p:cNvSpPr txBox="1"/>
            <p:nvPr/>
          </p:nvSpPr>
          <p:spPr>
            <a:xfrm>
              <a:off x="803641" y="3434082"/>
              <a:ext cx="2442359" cy="3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plus :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Ajout de nouvelles unités/Bâtiments/technologies/ressources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Évite de modifier la solution logicielle à chaque nouvelle version disponible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sz="1200" dirty="0"/>
                <a:t>Permet, s’il suit les mêmes mécaniques du jeu, d’inclure les données d’un autre jeu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EA9F53CA-3B35-47E7-A99E-6B5DCA25E755}"/>
                </a:ext>
              </a:extLst>
            </p:cNvPr>
            <p:cNvSpPr txBox="1"/>
            <p:nvPr/>
          </p:nvSpPr>
          <p:spPr>
            <a:xfrm>
              <a:off x="803641" y="3366820"/>
              <a:ext cx="2344814" cy="22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Ajout de version : </a:t>
              </a:r>
              <a:r>
                <a:rPr lang="fr-FR" sz="1200" dirty="0"/>
                <a:t>charger une nouvelle version depuis un fichier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E7238D8-8D4E-4EFB-AA3D-75727E737647}"/>
              </a:ext>
            </a:extLst>
          </p:cNvPr>
          <p:cNvSpPr txBox="1"/>
          <p:nvPr/>
        </p:nvSpPr>
        <p:spPr>
          <a:xfrm>
            <a:off x="1979712" y="271576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Ajout de Sauvegarde/Chargement d’un </a:t>
            </a:r>
            <a:r>
              <a:rPr lang="fr-FR" sz="1200" b="1" dirty="0" err="1"/>
              <a:t>Build</a:t>
            </a:r>
            <a:r>
              <a:rPr lang="fr-FR" sz="1200" b="1" dirty="0"/>
              <a:t> </a:t>
            </a:r>
            <a:r>
              <a:rPr lang="fr-FR" sz="1200" b="1" dirty="0" err="1"/>
              <a:t>Order</a:t>
            </a:r>
            <a:r>
              <a:rPr lang="fr-FR" sz="1200" b="1" dirty="0"/>
              <a:t> vers/depuis un fichier :</a:t>
            </a:r>
          </a:p>
          <a:p>
            <a:pPr>
              <a:lnSpc>
                <a:spcPct val="150000"/>
              </a:lnSpc>
            </a:pPr>
            <a:r>
              <a:rPr lang="fr-FR" sz="1200" b="1" dirty="0"/>
              <a:t>Les plus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Permet de récupérer un </a:t>
            </a:r>
            <a:r>
              <a:rPr lang="fr-FR" sz="1200" dirty="0" err="1"/>
              <a:t>build</a:t>
            </a:r>
            <a:r>
              <a:rPr lang="fr-FR" sz="1200" dirty="0"/>
              <a:t> </a:t>
            </a:r>
            <a:r>
              <a:rPr lang="fr-FR" sz="1200" dirty="0" err="1"/>
              <a:t>order</a:t>
            </a:r>
            <a:r>
              <a:rPr lang="fr-FR" sz="1200" dirty="0"/>
              <a:t> et de le réutiliser plus tard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24D79A-DF96-4F3B-915B-BF7073A659D7}"/>
              </a:ext>
            </a:extLst>
          </p:cNvPr>
          <p:cNvSpPr txBox="1"/>
          <p:nvPr/>
        </p:nvSpPr>
        <p:spPr>
          <a:xfrm>
            <a:off x="1978208" y="3663035"/>
            <a:ext cx="626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Ajout de Sauvegarde/Chargement d’un état vers/depuis un fichier :</a:t>
            </a:r>
          </a:p>
          <a:p>
            <a:pPr>
              <a:lnSpc>
                <a:spcPct val="150000"/>
              </a:lnSpc>
            </a:pPr>
            <a:r>
              <a:rPr lang="fr-FR" sz="1200" b="1" dirty="0"/>
              <a:t>Les plus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Permet de récupérer un état et de le réutiliser plus tard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527634"/>
            <a:ext cx="3470076" cy="208823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Merci</a:t>
            </a: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votre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attention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08" y="2334962"/>
            <a:ext cx="4283968" cy="473576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CABEC-DD94-46F4-9545-97FA08A0B11C}"/>
              </a:ext>
            </a:extLst>
          </p:cNvPr>
          <p:cNvSpPr txBox="1"/>
          <p:nvPr/>
        </p:nvSpPr>
        <p:spPr>
          <a:xfrm>
            <a:off x="4439270" y="4897279"/>
            <a:ext cx="26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10485" y="1513088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21195" y="2463580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15050" y="3307142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67544" y="1667819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Discord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67544" y="2641371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Adobe XD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2044" y="3316729"/>
            <a:ext cx="32403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IBM Rational Software Architect Designer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621195" y="1581585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10484" y="2535831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21195" y="3357282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10929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Outils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utilisés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5AE3D0D-BF18-4CC5-A0A5-B27EF249DD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" r="3203"/>
          <a:stretch>
            <a:fillRect/>
          </a:stretch>
        </p:blipFill>
        <p:spPr>
          <a:xfrm>
            <a:off x="5140112" y="1188189"/>
            <a:ext cx="3511110" cy="2325885"/>
          </a:xfr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6C9D133-9178-4917-A6BA-8F92A0907928}"/>
              </a:ext>
            </a:extLst>
          </p:cNvPr>
          <p:cNvSpPr txBox="1"/>
          <p:nvPr/>
        </p:nvSpPr>
        <p:spPr>
          <a:xfrm>
            <a:off x="4427984" y="4879816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 err="1"/>
              <a:t>Diagramme</a:t>
            </a:r>
            <a:r>
              <a:rPr lang="en-US" altLang="ko-KR" dirty="0"/>
              <a:t> de </a:t>
            </a:r>
            <a:r>
              <a:rPr lang="en-US" altLang="ko-KR" dirty="0" err="1"/>
              <a:t>cas</a:t>
            </a:r>
            <a:r>
              <a:rPr lang="en-US" altLang="ko-KR" dirty="0"/>
              <a:t> </a:t>
            </a:r>
            <a:r>
              <a:rPr lang="en-US" altLang="ko-KR" dirty="0" err="1"/>
              <a:t>d’utilisation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FE639C5-8D31-487D-9C05-50D40C64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5606"/>
            <a:ext cx="4289276" cy="364739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3D5102-474F-466E-8953-44BEF843CF2B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072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08" y="2334962"/>
            <a:ext cx="4283968" cy="473576"/>
          </a:xfrm>
        </p:spPr>
        <p:txBody>
          <a:bodyPr/>
          <a:lstStyle/>
          <a:p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3D8B47-669E-46FD-8DEF-C70718F2370B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138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B19284E6-38C3-46A9-97EA-CE89E62C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7755"/>
            <a:ext cx="7168767" cy="1800200"/>
          </a:xfrm>
          <a:prstGeom prst="rect">
            <a:avLst/>
          </a:prstGeom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ACD0BD-BA0B-4C53-BB85-5A37A72D11C8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6A48CF-C88F-44E6-B5CE-DB00A4C0B7E5}"/>
              </a:ext>
            </a:extLst>
          </p:cNvPr>
          <p:cNvSpPr/>
          <p:nvPr/>
        </p:nvSpPr>
        <p:spPr>
          <a:xfrm>
            <a:off x="3995936" y="2046788"/>
            <a:ext cx="216024" cy="298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8415BA-C056-4A47-800E-A33A520FB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04"/>
          <a:stretch/>
        </p:blipFill>
        <p:spPr>
          <a:xfrm>
            <a:off x="3203848" y="2308921"/>
            <a:ext cx="5524901" cy="254118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7613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23528" y="1079976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A1FC71-8246-4A8D-A7BE-D19562D7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622"/>
            <a:ext cx="4877782" cy="3024336"/>
          </a:xfrm>
          <a:prstGeom prst="rect">
            <a:avLst/>
          </a:prstGeom>
          <a:ln>
            <a:noFill/>
          </a:ln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5E34DD8-A465-45A7-AEA2-0B5D475A3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5" y="1872064"/>
            <a:ext cx="4256271" cy="292240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2B1DEB3-BBD2-4D4E-9D71-8C46B799144C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338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/>
              <a:t>Fiche </a:t>
            </a:r>
            <a:r>
              <a:rPr lang="en-US" altLang="ko-KR" dirty="0" err="1"/>
              <a:t>détaillée</a:t>
            </a:r>
            <a:r>
              <a:rPr lang="en-US" altLang="ko-KR" dirty="0"/>
              <a:t> : </a:t>
            </a:r>
            <a:r>
              <a:rPr lang="en-US" altLang="ko-KR" dirty="0" err="1"/>
              <a:t>Vérifier</a:t>
            </a:r>
            <a:r>
              <a:rPr lang="en-US" altLang="ko-KR" dirty="0"/>
              <a:t> BO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13D233-CE76-436D-BCC5-BAB26CCBBFF9}"/>
              </a:ext>
            </a:extLst>
          </p:cNvPr>
          <p:cNvSpPr txBox="1"/>
          <p:nvPr/>
        </p:nvSpPr>
        <p:spPr>
          <a:xfrm>
            <a:off x="4427984" y="486922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9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D41265C-F844-495F-B58A-117B4888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" y="1265387"/>
            <a:ext cx="6598020" cy="237627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44D97E-0EDD-4742-A920-79D7805F49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71750"/>
            <a:ext cx="3510199" cy="242058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6939379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331</Words>
  <Application>Microsoft Office PowerPoint</Application>
  <PresentationFormat>Affichage à l'écran (16:9)</PresentationFormat>
  <Paragraphs>104</Paragraphs>
  <Slides>24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Quentin M</cp:lastModifiedBy>
  <cp:revision>164</cp:revision>
  <dcterms:created xsi:type="dcterms:W3CDTF">2016-12-05T23:26:54Z</dcterms:created>
  <dcterms:modified xsi:type="dcterms:W3CDTF">2019-10-21T08:44:59Z</dcterms:modified>
</cp:coreProperties>
</file>