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8" r:id="rId6"/>
    <p:sldId id="271" r:id="rId7"/>
    <p:sldId id="272" r:id="rId8"/>
    <p:sldId id="269" r:id="rId9"/>
    <p:sldId id="270"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73" autoAdjust="0"/>
  </p:normalViewPr>
  <p:slideViewPr>
    <p:cSldViewPr snapToGrid="0" snapToObjects="1">
      <p:cViewPr>
        <p:scale>
          <a:sx n="125" d="100"/>
          <a:sy n="125" d="100"/>
        </p:scale>
        <p:origin x="1230" y="-630"/>
      </p:cViewPr>
      <p:guideLst>
        <p:guide orient="horz" pos="2160"/>
        <p:guide pos="2880"/>
      </p:guideLst>
    </p:cSldViewPr>
  </p:slideViewPr>
  <p:outlineViewPr>
    <p:cViewPr>
      <p:scale>
        <a:sx n="33" d="100"/>
        <a:sy n="33" d="100"/>
      </p:scale>
      <p:origin x="0" y="-9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2T20:24:12.2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1,'553'0,"-536"1,1 1,33 7,30 4,441-12,-253-3,-250 3,-1 1,32 7,30 3,-60-11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2T20:27:47.1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225 147,'8'1,"-1"1,1 1,-1-1,0 1,9 5,-2-2,198 72,-125-47,-56-21,43 18,-33-10,55 15,28 12,19 9,-20-9,-22-10,-62-22,45 20,13 3,-71-27,0 0,32 17,66 28,-83-38,50 27,99 48,-95-47,123 70,-176-91,179 107,47 26,133 74,-264-153,-90-53,96 63,5 4,-106-67,-2 3,45 37,16 12,-69-51,56 52,-56-46,43 32,-61-51,0 0,20 23,12 11,28 21,35 29,239 220,-330-301,0 0,1-2,0 0,22 10,-16-9,-1 1,24 19,50 39,-77-56,1 0,1-1,28 15,-21-14,37 28,-48-30,2-1,-1-1,2-1,0-1,26 10,-47-21,1 1,0 0,-1-1,1 1,0-1,0 0,-1 0,1 0,0 0,0 0,0 0,-1 0,1 0,0-1,0 1,-1-1,1 1,0-1,-1 1,1-1,-1 0,1 0,-1 0,1 0,-1 0,1 0,-1-1,0 1,0 0,0-1,0 1,0-1,0 1,0-1,0 1,0-1,-1 0,1 1,-1-1,1 0,-1 0,0 1,0-1,1-2,1-12,-1-1,0 1,-2-31,0 30,1-2,0 1,-1-1,-1 1,-1 0,-1-1,0 1,-12-29,-101-191,-27-31,110 202,-85-146,-54-69,161 263,-81-155,-65-93,63 91,-1-6,53 100,31 55,-1 1,-2 1,-27-36,4 10,26 33,-1 1,0 1,-18-17,-10-1,0 2,-2 2,-85-45,-41 1,126 56,-108-37,-90-17,102 35,-144-35,-109 3,291 55,51 8,-60-15,77 14,-1 1,-52-2,54 7,-1-2,-60-14,0 2,76 13,0 0,0 0,1-2,-1 0,-21-9,100 8,40 4,111 3,-124 9,28 2,-77-10,1 1,48 13,-46-8,77 6,126 11,-66-4,36 13,-32-3,439 57,-540-76,-47-8,-1 1,34 10,9 1,-61-15,-1 1,0 1,0 0,29 12,-45-16,0 0,1 0,-1 0,0 0,0 0,1 0,-1 0,0 0,0 0,1 1,-1-1,0 0,0 0,1 0,-1 0,0 0,0 0,0 1,1-1,-1 0,0 0,0 0,0 0,1 1,-1-1,0 0,0 0,0 1,0-1,0 0,0 0,0 1,1-1,-1 0,0 0,0 1,0-1,0 0,0 0,0 1,0-1,0 0,0 0,0 1,-1-1,1 0,0 0,0 1,0-1,0 0,0 0,0 1,0-1,-1 0,1 1,-21 5,-27-1,-7-4,-186-4,160-8,-29-1,37 7,-131-27,134 18,0 4,-75-2,-81-3,108 6,8-2,-82-2,52 1,6 0,-6 1,-6-1,94 11,-70 3,120-2,0 0,0 1,0-1,-1 0,1 1,0-1,0 1,0-1,0 1,0 0,0 0,0 0,0 0,0 1,1-1,-1 0,0 1,1-1,-1 1,1-1,-1 1,1 0,0 0,0 0,0-1,0 1,0 0,0 0,1 1,-1-1,0 0,1 0,0 0,-1 0,1 0,0 1,0-1,0 0,1 0,-1 0,1 0,-1 1,2 1,0 5,0-1,1 0,1 1,-1-2,1 1,1 0,-1-1,1 0,10 11,7 1,1-1,0-1,2-1,0-2,30 14,-4-1,41 20,187 68,-112-52,65 20,-94-41,263 69,-141-43,-10 20,-238-81,-13-1,-26 0,-40-3,-176-2,-225-4,176-22,38 1,-78-10,-112-4,-160 1,-287 4,792 32,-102 3,195-1,0-1,0 1,1 1,-1-1,0 1,1 0,-1 0,1 1,0 0,0 0,-8 5,12-7,0 0,0 1,0-1,0 0,0 0,0 0,0 1,0-1,0 1,1-1,-1 1,0-1,1 1,-1-1,1 1,0-1,0 1,-1 2,2-2,-1 1,1-1,-1 0,1 0,0 0,0 1,0-1,0 0,1 0,-1 0,0 0,1-1,-1 1,1 0,0-1,2 3,12 7,1 0,0-1,1-1,0-1,0 0,0-2,1 0,20 4,41 14,30 15,192 41,-144-46,150 24,-101-23,18 1,16-1,15 2,92 5,-75-8,455 44,-300-23,-113-13,229 30,-4 0,-77-8,-265-35,95 10,314 25,-397-40,228 9,231-33,-754 1,-98 16,-181 14,17 13,156-15,-388 51,93-15,80 7,204-42,-100 13,168-25,45-6,-93 2,-118 12,85-4,98-12,-91 3,119-11,-83-5,170 3,1 0,0 0,-1 0,1 0,-1 0,1 0,0 0,-1-1,1 1,0 0,-1-1,1 1,0-1,-1 0,1 1,0-1,0 0,0 0,0 0,0 0,0 0,0 0,0 0,0 0,0 0,0 0,1 0,-1-1,1 1,-1 0,0-1,1 1,0 0,-1-1,1 1,0 0,0-1,0 1,0-1,0 1,0 0,0-1,0 1,1 0,-1-1,1-1,3-9,1 1,0 0,1 0,11-17,-1 2,20-43,82-176,50-87,-92 194,2 5,134-173,-164 243,67-67,-84 100,1 0,2 2,64-41,-47 37,-27 16,0 1,45-20,-57 30,15-6,1 0,0 2,1 1,30-4,-1 2,-32 5,-1 1,0 2,1 0,30 3,-55-2,1 1,-1 0,1 0,-1 0,1 0,-1 0,1 1,-1-1,1 0,-1 1,1-1,-1 1,0-1,1 1,-1 0,0 0,1-1,-1 1,0 0,0 0,0 0,0 0,0 1,0-1,0 0,0 0,0 1,0-1,-1 0,1 1,0-1,-1 1,0-1,1 1,-1-1,0 2,0 0,-1-1,0 1,1-1,-1 0,-1 0,1 1,0-1,0 0,-1 0,1 0,-1 0,0-1,0 1,1 0,-1-1,0 1,0-1,-1 1,1-1,0 0,-4 1,-148 50,118-40,0-2,-75 12,-2 0,-157 33,224-47,-147 17,8-1,99-10,0-4,-93 0,-28 3,106-4,-11 0,-188 7,-942-17,1236 1,1-1,-1 2,1-1,-1 1,1-1,-1 1,1 1,0-1,-1 1,1 0,-5 3,9-5,1 1,0-1,0 0,0 0,0 1,0-1,1 0,-1 1,0-1,0 0,0 0,0 1,0-1,0 0,0 0,0 0,1 1,-1-1,0 0,0 0,0 1,0-1,1 0,-1 0,0 0,0 0,0 1,1-1,-1 0,0 0,0 0,1 0,-1 0,0 0,0 0,1 0,-1 0,0 0,0 0,1 0,-1 0,0 0,1 0,-1 0,0 0,0 0,1 0,-1 0,1 0,16 2,442 1,-234-6,1184 3,-1122-12,-5 0,-28 10,473 6,-497 7,79 1,192 27,-132-5,-78 3,-49-3,206 38,-201-20,-20-4,-81-16,30 4,-33-8,1 14,-24-16,-28-6,-84-17,0-1,-1 1,1 1,-1-1,0 1,0 1,0-1,0 1,6 6,-13-10,1-1,-1 1,1-1,-1 1,1-1,-1 1,1-1,-1 1,0-1,0 1,1-1,-1 1,0 0,0-1,1 1,-1 0,0-1,0 1,0 0,0-1,0 1,0 0,0-1,0 1,0 0,-1-1,1 1,0-1,0 1,-1 0,1-1,0 1,0-1,-1 1,0 0,-25 15,-35-2,-172 27,-102 8,91-32,-3 1,-631 52,212-23,496-30,-396 16,-218 29,530-37,-196 33,101-11,-445 120,269-13,413-114,2 5,-194 110,260-129,1 1,1 2,2 2,-43 42,82-72,-1 0,0 1,1-1,0 1,-1-1,1 1,0-1,0 1,0 0,0 0,0-1,0 1,0 0,0 0,1 0,-1 0,1 0,0 0,0 0,-1 0,2 4,-1-5,1 1,0-1,0 1,0-1,0 0,1 0,-1 1,0-1,0 0,1 0,-1 0,1 0,-1-1,1 1,-1 0,1-1,-1 1,1-1,0 1,1-1,15 3,-1-1,0 0,32-2,-41-1,1575-4,-854 8,-463-5,358 8,-273 29,-90-7,116 22,-82-9,324 64,-330-50,-74-13,-3 10,295 112,-483-155,-10-4,0 0,0 1,0 0,-1 2,0-1,23 18,-33-22,0 0,1 0,-1 0,0 1,-1-1,1 1,0-1,-1 1,0 0,0 0,0 0,0 0,-1 0,2 8,-3-9,0 0,0 0,-1 0,1-1,-1 1,1 0,-1 0,0-1,0 1,0 0,-1-1,1 0,-1 1,1-1,-1 0,0 1,0-1,0 0,0 0,0-1,0 1,0 0,-1-1,-3 3,-19 8,-1 0,0-2,0-1,-1-1,0-1,-41 5,-10 3,12-3,0-2,-84 2,-137-13,118-1,-158 4,-343-5,33-56,474 38,-635-91,-144-20,145 21,547 72,-84-10,-311-29,589 70,-61-8,-296-31,226 24,125 13,-101-3,157 13,3 0,0 0,0 0,0 0,0 0,0 0,0 0,0-1,1 1,-1-1,0 0,0 0,0 0,1 0,-4-3,6 4,0-1,1 0,-1 1,0-1,0 0,1 1,-1-1,0 0,1 1,-1-1,0 0,1 1,-1-1,1 1,-1-1,1 1,-1-1,1 1,0-1,-1 1,1 0,-1-1,1 1,0 0,1-1,24-14,-22 12,17-7,1 1,0 1,0 0,37-6,-16 3,150-49,192-89,-166 60,424-225,-442 206,-122 67,875-443,-284 159,-631 306,-1-1,-1-1,57-45,-92 65,-1 0,0 1,1-1,-1 0,0-1,0 1,0 0,0 0,0 0,0-1,0 1,-1 0,1-1,0 1,-1-1,1 1,-1-1,0 1,1-1,-1 1,0-3,0 3,-1 0,1 0,-1 0,0 0,1 0,-1 0,0 1,0-1,0 0,0 0,0 1,1-1,-1 1,0-1,0 0,-1 1,1 0,0-1,0 1,0 0,-2-1,-10-1,-1 0,0 1,-20 1,30 0,-40-1,-51-8,-26-2,-63-1,-29 0,-15 14,-253-4,310-9,-68-3,4 3,1-1,108 6,-147-26,-24-3,74 10,30 2,118 13,-118-31,63 11,-171-42,295 71,-6-1,0-1,1-1,0 0,-21-10,30 13,1 0,-1 0,1 0,-1 0,1 0,-1 0,1 0,0 0,0-1,0 1,-1 0,1-1,1 1,-1-1,0 0,0 1,0-1,1 0,-1 1,1-1,0 0,-1 1,1-1,0 0,0 0,0 1,0-1,0 0,0 0,1 0,-1 1,1-1,-1 0,1 1,-1-1,1 0,0 1,0-1,0 1,2-3,8-10,0 1,1 1,0 0,0 1,2 0,19-13,-12 9,34-31,79-104,-123 133,0-1,-1 0,14-35,-2 5,-18 37,0 0,0-1,-1 1,0 0,1-17,-3 24,-1-1,1 1,-1 0,0-1,0 1,0-1,-1 1,0 0,0 0,0-1,0 1,0 0,-1 0,0 0,0 0,0 0,-3-4,4 7,-1 0,0 0,1 0,-1 1,0-1,0 0,1 0,-1 1,0-1,0 1,0 0,0 0,0-1,0 1,0 0,1 1,-1-1,0 0,0 1,0-1,-2 1,-45 18,25-9,-11-1,24-7,1 1,0-1,0 2,-14 6,21-8,1-1,-1 1,1 0,-1 0,1 0,0 0,0 0,0 1,0-1,0 1,0-1,1 1,-1 0,1-1,0 1,0 0,0 0,0 0,-1 6,-1 31,1 0,5 65,0-11,-3-56,2-1,11 60,-6-48,-3 0,-1 67,-3-60,10 78,15 86,-10-52,-3-26,-6-37,-6-76,1 0,2 1,7 31,-3-21,-3 1,-1-1,-1 1,-6 51,2 4,2 748,-3-800,-2 0,-17 73,3-15,15-83,-1-1,-1-1,-16 35,-10 32,-12 41,3-9,22-55,-47 99,42-88,21-57,-1 0,-1-1,-13 28,11-26,1 0,0 1,1 0,0 0,-2 30,-10 33,-12 58,18-87,2 1,3 0,-1 72,8-115,0 0,0-1,1 1,1 0,-1-1,1 0,1 1,0-1,0-1,8 13,-5-8,0 1,-1 0,7 17,16 52,-15-44,-2-1,8 41,-17-62,0-1,1 1,1-1,7 16,-12-30,0-1,0 1,0-1,1 1,-1-1,0 1,1-1,-1 1,0-1,1 0,-1 1,1-1,-1 1,0-1,1 0,-1 1,1-1,-1 0,1 0,-1 1,1-1,0 0,-1 0,1 0,-1 0,1 0,-1 0,1 0,0 0,-1 0,1 0,-1 0,1 0,-1 0,1 0,-1 0,1-1,-1 1,1 0,0 0,-1-1,0 1,1 0,-1-1,1 1,-1 0,1-1,-1 1,0-1,1 1,-1 0,0-1,1 1,-1-1,0 0,0 1,1-1,-1 1,0-1,0 1,0-2,15-35,9-138,-17 84,-7-137,-3 92,1 27,5-117,9 155,-8 49,0 1,1-33,-3 29,1-1,1 1,13-42,5-29,-16 57,2 0,2 1,2 0,28-62,-21 55,14-48,14-35,-38 103,0-1,-2 0,0-1,2-28,5-19,-9 36,-1-1,-1 1,-5-68,0 24,0 65,0 0,-1 0,0 1,-2-1,0 1,-12-28,10 28,1-1,0 0,1 0,1 0,0 0,-1-24,5 3,3-213,8 166,-5 50,2-60,-7-30,-4-133,-21 138,17 79,0 7,2 1,0-50,5 62,1 10,-1 0,-1 0,1 0,-5-17,5 25,-1 0,0 0,-1 0,1 0,0 1,-1-1,0 0,1 1,-1-1,0 1,0-1,0 1,-1 0,1 0,-1 0,1 0,-1 1,0-1,1 1,-6-2,-5-3,0 1,0 1,-1 0,0 1,-15-1,26 3,1 1,-1 0,0 0,1 0,-1 0,1 0,-1 0,1 1,-1-1,0 1,1 0,0 0,-1 0,1 0,-1 0,1 0,0 0,0 1,0-1,0 1,0 0,0 0,0 0,1 0,-1 0,1 0,-1 0,1 0,0 0,-1 1,1-1,1 1,-1-1,-1 5,-1 13,1 1,1 24,1-25,-1 0,-5 34,-1-6,2 0,2 0,6 78,0-22,-4-77,2 1,1-1,10 44,-11-65,9 32,-2 0,-1 1,2 69,-8-85,1-1,6 30,-3-28,2 47,-8 793,2-837,2 0,6 26,-4-25,3 53,-9-6,-1-37,2-1,2 1,12 71,-9-81,-1 1,1 37,5 40,-2-54,-5-32,1 0,0 0,1 0,9 21,5 10,-13-35,0 0,0 0,2-1,0 0,13 20,-18-31,1 0,0 0,0-1,0 1,0-1,1 0,-1 0,1 0,0 0,0-1,0 0,0 0,0 0,0-1,1 0,-1 0,0 0,1 0,-1-1,1 0,6-1,-5 1,0-1,-1-1,1 1,-1-1,1 0,-1 0,0-1,0 0,0 0,0 0,0-1,-1 0,1 0,-1 0,6-7,5-8,-1 1,-1-2,12-21,4-4,-5 7,0 0,-3-2,-1 0,-2-1,18-61,0-31,-23 86,13-72,-10 35,7-59,33-159,-52 276,14-44,-11 44,8-44,-5 9,2 0,3 1,2 1,3 0,50-96,-50 120,2 0,2 2,1 0,2 2,40-37,-58 60,-1 1,1 0,0 0,0 1,1 0,0 1,0 0,0 1,1 0,-1 0,1 1,15-1,16-1,1 3,46 2,-44 1,386-1,-429 0,0 0,0 0,0 0,0 0,0-1,0 1,0-1,0 0,0 0,0 0,0 0,0-1,-1 1,1-1,0 1,-1-1,0 0,1 0,-1 0,0-1,0 1,2-3,-3 2,1 0,-2 1,1-1,0 0,0 0,-1 0,0 0,1 0,-1 0,0 1,-1-1,1 0,0 0,-1 0,0 0,1 0,-1 1,0-1,-1 0,1 1,0-1,-1 1,1-1,-3-2,0 0,0 0,-1 0,1 1,-1-1,0 1,0 0,0 0,0 1,-1 0,-6-3,-65-23,59 24,1-1,-32-15,24 9,1 2,-1 1,-1 1,-51-10,24 6,-49-14,-127-52,214 73,1-1,1 0,-1-1,1-1,0 0,1-1,-1 0,2-1,0 0,0-1,0 0,2-1,-1 0,-11-20,20 30,1 1,0 0,0 0,-1 0,1 0,0 0,0-1,0 1,0 0,0 0,0 0,0-1,1 1,-1 0,0 0,1 0,-1 0,1 0,-1 0,1 0,0 0,-1 0,1 0,0 0,-1 0,1 0,0 0,0 0,0 1,0-1,0 0,0 1,0-1,0 1,0-1,0 1,0-1,1 1,-1 0,0 0,2-1,59-12,-51 11,57-5,-1 3,98 6,-44 1,162-20,-259 15,484-6,-292 11,159-3,-2481 0,1953-12,4-1,-321 14,467-1,0 0,1 0,-1 0,1 0,-1 1,1-1,-1 1,0 0,1-1,0 1,-1 0,-2 2,4-3,1 1,0-1,0 0,0 0,0 0,-1 1,1-1,0 0,0 1,0-1,0 0,0 0,0 1,0-1,0 0,0 0,0 1,0-1,0 0,0 1,0-1,0 0,0 0,0 1,0-1,0 0,0 0,1 1,-1-1,0 0,0 0,0 1,0-1,1 0,-1 0,0 1,21 12,16 1,0-1,1-2,58 10,61 17,-116-27,1-1,65 6,-62-11,0 3,47 13,-17-4,-61-16,0 1,-1 1,1 0,-1 1,0 1,0 0,0 1,15 9,-26-15,0 1,0 0,-1 1,1-1,0 0,-1 0,1 1,-1-1,0 1,1 0,-1-1,0 1,0 0,0-1,0 1,0 0,0 0,-1 0,1 0,-1 0,1 0,-1 0,0 0,0 0,0 0,0 0,0 0,0 0,0 0,-1 0,1 0,-1 0,1 0,-1 0,0 0,0 0,0 0,0 0,0-1,0 1,-1 0,1-1,0 1,-1-1,1 0,-1 1,-3 1,-7 6,1-1,-2 0,1-1,-1 0,-18 6,-13 2,0-2,0-2,-1-2,-72 5,-14 8,91-13,0-2,-54 2,-60 5,67-3,-83 12,162-22,0 0,0 1,0 1,0-1,1 1,-1 1,1-1,0 1,0 1,0-1,0 1,1 0,0 1,0-1,0 1,-6 10,9-13,1 1,0 0,-1 0,2 1,-1-1,0 0,1 1,0-1,0 1,0-1,0 1,1-1,0 1,0 0,0-1,0 1,1-1,0 1,0-1,0 1,0-1,1 1,0-1,0 0,0 0,0 0,1 0,-1 0,7 6,-2-3,0-1,1 0,0 0,0 0,0-1,1-1,-1 1,1-1,0-1,0 0,1 0,12 2,7 1,1-2,50 1,85-7,101 4,-194 9,-50-6,0-2,30 2,34-6,-97 2,0 1,1 0,-1 0,0 1,1 1,0 0,-1 0,-15 10,-88 60,61-37,34-23,1 1,1 1,-19 20,12-10,1-3,1 2,1 0,1 1,-17 31,28-43,2 1,0 1,1 0,1 0,0 0,1 0,0 1,2-1,-1 31,1 26,6 166,7-168,-6-49,-2 1,2 28,-2 7,18 95,-12-98,-2 0,1 57,-9-65,2 0,12 74,-8-89,-2 0,-2 47,1 17,9-23,-6-51,-2 0,2 29,-3-5,3 0,12 49,-9-50,-1 0,2 57,-10 502,-1-581,-1 0,0 0,-2-1,-8 28,-11 49,20-69,-4 28,-3 93,12 306,-1-490,1-7,-6-45,3 71,-1 1,0-1,0 0,-1 1,-1 0,-1 0,-6-13,-14-25,-34-96,21 44,25 66,-10-48,15 49,-25-62,31 88,0-1,0 1,1-1,0 1,1-1,0 0,1 1,1-14,0 11,-1 1,-1-1,0 1,-5-23,6 34,0 0,0 1,0-1,0 0,0 0,0 1,-1-1,1 0,0 1,0-1,-1 0,1 1,-1-1,1 0,0 1,-1-1,1 1,-1-1,0 1,1-1,-1 1,1-1,-1 1,0-1,1 1,-1 0,-1-1,-11 14,-3 28,-55 180,24-86,32-97,1 0,-8 41,11-35,-6 41,16-78,0 0,1 0,0 0,0 0,1 0,0 1,0-1,1 0,3 9,-4-13,1-1,-1 0,1 1,0-1,0 0,0 0,0 0,0 0,0-1,0 1,1 0,-1-1,1 0,-1 1,1-1,-1 0,1-1,0 1,0 0,-1-1,1 1,5-1,10 1,-1 0,29-4,-21 1,-17 1,0 1,0 0,0 0,1 1,-1 0,0 0,0 1,0 0,0 0,-1 1,1 0,14 8,-2 0,1-2,0 0,35 9,-32-11,1 1,36 18,-11-2,64 21,24 11,-103-41,0-1,0-2,1-1,62 9,-78-16,-1 1,28 11,35 7,-33-13,-28-5,0-2,32 3,40 6,-69-8,0 0,27 0,142 14,-146-12,16 5,-40-6,1-2,33 2,72-7,103 4,-158 9,19 1,-70-10,1 1,24 7,1 0,28 12,-61-16,1-1,-1-1,25 4,127 19,-97-17,-29-4,61 1,2198-8,-2283 2,-1 1,34 8,30 2,615-10,-337-4,-207 14,7 0,-86-14,94 4,-103 10,-47-8,0-1,28 2,652-3,-339-4,-280 0,107-15,-96 5,119-21,-180 28,0 2,1 1,28 1,-29 1,0-1,0-1,34-7,95-16,-118 20,43-2,-42 5,40-7,117-19,-6-21,-114 42,-52 5,45-8,98-14,-25 0,39-10,-131 25,-1-2,-1-2,0-2,51-24,-15 7,-55 21,1 0,0-1,47-25,74-50,-126 75,47-15,-52 21,1-2,-2 0,39-22,-58 30,0 0,0-1,-1 1,1-1,0 1,0-1,0 1,-1-1,1 1,0-1,0 0,-1 0,1 1,-1-1,1 0,-1 0,1 1,-1-1,1 0,-1 0,0 0,1 0,-1 0,0 0,0 0,0 0,0 0,0 0,0 0,0-1,-1 0,0 1,0-1,-1 1,1-1,0 1,-1 0,1 0,-1-1,1 1,-1 0,0 1,1-1,-1 0,-3-1,-70-16,72 17,-32-7,-39-14,4 1,-28-5,16 2,-134-19,13 9,-60-6,70 18,-64-3,-90-1,110 5,-60-17,45 5,-6-3,-15 0,-31-7,98 11,-316-47,227 30,-259-33,-69 3,306 40,-157-14,129 20,-187-7,-62 0,540 35,6 0,-272-17,234 21,-111-15,150 12,-87 3,-22 0,155 1,0 0,0 0,-1 0,1 0,0 0,0 0,0 0,0 0,0 0,0-1,0 1,0-1,0 1,-1 0,1-1,1 0,-1 1,0-1,0 0,0 1,0-1,0 0,1 0,-2-1,3 1,0 0,-1 1,1-1,0 0,0 0,0 0,0 1,0-1,0 0,0 1,0-1,0 1,1 0,-1-1,0 1,0 0,0-1,0 1,1 0,-1 0,0 0,2 1,82-7,43-5,4-4,-29 6,11-1,187 8,-137 5,119-5,307 5,87 59,-483-39,18-3,126 17,-134-10,70 12,51 14,89 21,-254-45,-21-5,16 0,-104-19,0 3,53 16,-37-7,107 12,45 11,-210-37,3 0,0 0,1 1,-2 1,21 10,-31-15,0 1,0-1,0 1,0 0,0-1,0 1,0 0,-1 0,1 0,0 0,0 0,-1 0,1 0,-1 0,1 0,-1 0,1 0,-1 0,0 0,1 0,-1 1,0-1,0 2,-1 0,1-1,-1 0,-1 0,1 0,0 0,0 0,-1 0,1-1,-1 1,0 0,0-1,1 1,-1-1,0 1,0-1,0 0,-3 1,-11 5,0-1,-1 0,1-2,-1 0,0 0,0-2,-26 1,-14 3,-36 7,-146 3,-180-15,-306-4,216-48,275 21,-106-19,-74-8,-36-13,151 17,-9 3,-168-22,-117-4,267 32,-7 21,301 21,-123-9,-71-1,182 11,29 0,0 0,0 1,0 1,0 0,-23 6,38-8,-1 2,0-1,1 0,-1 0,1 0,-1 0,0 0,1 0,-1 1,1-1,-1 0,1 0,-1 1,1-1,-1 0,1 1,-1-1,1 1,-1-1,1 0,0 1,-1-1,1 1,0-1,-1 1,1-1,0 1,0 0,0-1,-1 1,1-1,0 1,0-1,0 1,0 0,0-1,0 1,0-1,0 1,0 0,0-1,0 1,1-1,-1 1,0-1,0 1,0 0,1-1,-1 1,0-1,1 1,-1-1,1 0,-1 1,0-1,1 1,-1-1,1 0,-1 1,1-1,-1 0,1 1,-1-1,2 0,38 24,-36-22,243 124,-3-18,-73-36,-92-42,113 33,-120-41,538 128,-500-125,60 12,81 11,-64-10,541 98,30 9,-508-94,38 7,52 7,-120-21,120 6,148 40,-343-63,41 10,-181-36,46 12,54 6,-100-19,-1 1,1-1,-1 1,1 0,-1 1,0-1,0 1,8 4,-15-5,0 1,-1-1,1 0,-1 0,1 0,-1 0,0-1,1 1,-8-1,-23 1,0-2,-1-1,1-1,0-2,-64-18,-290-83,278 79,-580-138,-10 46,549 100,-259-18,108 26,-37 0,-2 11,4270 0,-3887 2,0 3,63 13,-62-9,1-2,47 1,-67-6,0 1,0 1,35 11,-36-8,1-2,-1 0,38 1,-42-4,1 0,27 8,1-1,-82-12,-49 3,45 1,-72-8,28-6,-163-29,-474-107,-217-14,829 144,-306-45,133 30,-358-25,124 22,180 8,-161-19,173 5,160 18,69 14,-95-18,45 6,-9-2,101 16,-59-4,-40-8,85 10,-83-4,-42-6,78 7,0 5,-192 8,134 3,-1165-2,1311-1,1-2,-32-7,-10-1,-45-12,84 16,0 1,0 2,-49-4,33 7,29-1,0 1,-1 1,1 0,0 1,0 0,0 1,-17 4,30-5,-1-1,0 0,1 0,-1 1,0-1,1 0,-1 1,1-1,-1 1,0-1,1 1,-1-1,1 1,-1-1,1 1,0 0,-1-1,1 1,0-1,-1 1,1 0,0-1,0 1,-1 0,1 0,0-1,0 1,0 0,0 1,12 19,29 12,-40-33,108 68,3-5,141 56,441 145,-451-182,125 35,-3-19,112 27,-143-41,-124-29,34 14,84 19,61 18,-281-76,45 15,-151-44,0-1,0 1,0 0,0 0,0 0,0 0,0 0,0 1,0-1,0 1,-1-1,1 1,0 0,-1-1,3 4,-4-4,0-1,0 1,0-1,0 0,0 1,0-1,0 1,0-1,0 1,0-1,0 0,0 1,0-1,0 1,0-1,-1 0,1 1,0-1,0 1,0-1,-1 0,1 1,0-1,0 0,-1 1,1-1,0 0,-1 1,-23 7,-21-5,-1-2,1-2,-1-2,1-2,0-1,0-3,-70-23,-315-83,138 53,43 10,69 20,36 8,-157-27,-31-6,206 41,-52-11,145 21,-1 1,1 2,-51 1,122 2,0 2,0 1,0 2,54 15,129 29,102 8,-145-40,21 2,-32 3,264 3,-272-14,-9 1,-111-10,42 8,-43-5,51 2,-45-6,-28 0,1 0,-1-1,1-1,-1-1,20-3,-36 5,0 0,1 0,-1 0,1-1,-1 1,0 0,1 0,-1 0,0 0,1 0,-1 0,0-1,1 1,-1 0,0 0,1-1,-1 1,0 0,1 0,-1-1,0 1,0 0,1-1,-1 1,0 0,0-1,0 1,0 0,1-1,-1 1,0-1,0 1,0 0,0-1,0 1,0-1,0 1,0 0,0-1,0 1,0-1,0 1,0 0,-1-1,1 0,-19-17,-30-10,48 27,-266-112,167 74,-16-5,-2 4,-1 6,-223-34,284 64,46 5,1-1,-1-1,0 0,1 0,-1-1,1-1,-1 0,1-1,-15-6,25 10,0-1,0 1,0-1,0 1,0-1,0 1,0-1,0 0,1 0,-1 1,0-1,0 0,1 0,-1 0,0 0,1 1,-1-1,1 0,-1 0,1 0,0 0,-1-1,1 1,0 0,0 0,-1 0,1 0,0 0,1-2,-1 1,2 0,-1 0,0 1,0-1,0 0,1 1,-1-1,1 1,0-1,-1 1,1 0,0 0,0-1,2 0,11-5,1 0,30-8,-42 13,241-60,-174 47,0-4,98-39,-162 56,0-1,-1 0,1 0,-1-1,0 1,0-1,0-1,-1 1,0-1,0 0,7-8,-9 7,0 0,0 0,0 0,-1 0,0-1,0 1,-1-1,0 1,0-1,0 0,-1 1,0-11,-1 10,1 0,-1 0,-1 0,1 0,-1 0,-1 0,1 1,-1-1,0 1,-1-1,1 1,-1 0,0 0,-1 1,0-1,-7-7,-10-5,0 0,-1 2,-25-14,-30-22,-196-141,162 118,-106-60,-188-123,-98-64,320 202,109 62,-114-79,146 110,1-2,1-2,-49-49,85 76,0-1,1 0,0-1,0 1,1-1,-1 1,1-1,1 0,-1 0,1-1,0 1,0 0,0-1,1 1,0-9,1 11,0 0,1 0,-1-1,1 1,0 0,1 0,-1 0,1 1,-1-1,1 0,0 1,1-1,-1 1,0-1,1 1,0 0,0 0,0 0,0 1,0-1,1 1,-1-1,1 1,-1 0,7-2,17-6,2 1,-1 2,1 0,0 2,55-3,14-3,-10-2,134-3,13 3,-89 2,228-13,-210 14,146-4,763 15,-1395 2,-349-6,245-21,244 14,-213-4,-794 15,1157 2,0 0,1 2,0 2,-34 11,35-10,29-8,-1 0,0 0,1 1,-1-1,1 0,-1 1,1 0,-1-1,1 1,-1 0,1 0,-1-1,1 1,0 0,0 1,-1-1,1 0,0 0,0 0,0 1,0-1,0 0,1 1,-1-1,-1 3,3-2,-1-1,1 1,0-1,-1 1,1-1,0 1,0-1,0 1,0-1,0 0,0 1,0-1,0 0,0 0,1 0,-1 0,1 0,-1 0,0-1,1 1,-1 0,1-1,0 1,2 0,61 22,76 17,26 8,156 58,58 20,-185-66,-5-2,216 66,-339-105,300 96,-186-67,-104-26,-60-18,0 0,0 2,-1 0,0 0,0 2,0 0,-1 1,17 12,-32-20,0 0,0 0,1 0,-1 0,0 0,0 1,0-1,0 0,0 1,-1-1,1 1,0-1,-1 1,1-1,-1 1,1-1,-1 1,0 0,0-1,1 1,-1 0,0-1,-1 1,1-1,0 1,0 0,-1-1,1 1,-1-1,1 1,-1-1,0 1,0-1,1 1,-1-1,0 0,0 1,0-1,0 0,-1 0,1 0,0 0,-3 2,0 1,-1-1,-1 1,1-1,0 0,-1 0,0 0,1-1,-1 1,0-2,-10 3,-336 20,-1432-25,1781 1,0 0,-1 0,1 0,-1 1,1-1,0 1,-1 0,1 0,0 0,0 0,0 0,0 1,0 0,0-1,0 1,0 0,-4 5,5-5,0 1,1 0,-1-1,1 1,0 0,0 0,0 0,0 0,1 0,-1 0,1 0,-1 0,1 0,0 0,1 0,-1 0,0 0,1 0,-1 0,3 4,6 22,2-1,1-1,28 46,1 4,-33-63,0-1,1 0,13 15,-13-17,0 0,-1 1,-1-1,9 17,-16-28,0 1,0-1,0 0,0 0,0 0,0 0,0 0,0 1,0-1,0 0,0 0,0 0,0 0,0 0,1 0,-1 1,0-1,0 0,0 0,0 0,0 0,0 0,1 0,-1 0,0 0,0 0,0 0,0 0,0 0,1 0,-1 0,0 0,0 0,0 0,0 0,0 0,1 0,-1 0,0 0,0 0,0 0,0 0,0 0,1 0,-1 0,0 0,0 0,0 0,0 0,0-1,0 1,1 0,-1 0,0 0,0 0,0 0,0 0,0-1,0 1,0 0,0 0,0 0,0 0,0 0,0-1,0 1,0 0,0 0,9-21,-7 15,1 1,-1-1,1 1,0-1,0 1,6-8,6 0,1 2,0 0,1 1,0 0,0 1,1 1,34-10,-9 6,0 2,60-7,55-4,128-11,-22 9,95-2,0 12,-154 2,-3 1,143-3,3403 14,-3569-14,-18 1,-118 10,-1-3,51-12,-52 8,1 2,50-1,-36 4,98-19,-75 4,-52 12,1 0,-1 2,43-2,533 8,-579 1,-1 1,1 0,-1 2,24 8,46 9,-36-12,-28-5,60 5,-70-8,1 0,0 2,-1 0,25 9,47 10,69 8,185 60,-257-64,97 45,-114-45,-48-20,0 2,26 14,-24-11,1 0,40 10,10 5,13 9,148 38,-47-40,-126-24,-37-5,45 3,-38-6,-1 2,54 14,-56-11,1 0,1-2,34 0,44-4,113 15,-131-8,152-8,-102-2,359 2,-458-4,-1-2,0-2,0-2,71-26,-109 35,-1-1,0 0,0 0,1 0,-2 0,1-1,0 1,0-1,-1 0,1 0,-1 0,0-1,0 1,0-1,-1 0,5-7,-7 10,1-1,-1 0,1 1,-1-1,1 0,-1 1,0-1,0 0,0 0,0 1,0-1,0 0,-1 0,1 1,0-1,-1 0,0 1,0-3,-1 2,0-1,1 1,-1-1,0 1,-1 0,1 0,0 0,-1 0,1 1,-1-1,1 0,-1 1,-5-2,-14-5,1 1,-2 1,1 1,0 0,-35-1,-118 6,81 2,66 1,-1 1,1 1,0 2,1 1,-1 0,2 3,-34 16,-22 8,51-23,-40 16,-1-3,-86 17,130-36,-5 1,-1-2,-65 3,-41-6,-128-6,231-2,1-2,0-1,0-2,1-1,-36-19,-52-17,63 24,-113-61,-25-11,97 52,-113-67,199 102,3 0,0 0,1-1,0 0,1-1,0 0,1-1,0 0,1 0,0-1,1 0,-6-16,7 7,1 0,1 0,1 0,1 0,1 0,1-1,5-35,-2-19,-3 66,1-1,1 1,0 0,0 0,1 0,0 0,1 0,1 1,5-12,9-9,33-45,5-5,1-4,3 3,4 2,105-97,85-58,-217 204,-31 26,-1 1,0-1,0 0,0 0,0-1,-1 1,0-1,7-12,-11 18,-1-1,0 1,0-1,0 0,0 1,0-1,0 0,0 1,0-1,0 1,0-1,0 0,-1 1,1-1,0 1,0-1,0 1,-1-1,1 0,0 1,-1-1,1 1,-1 0,1-1,0 1,-1-1,1 1,-1-1,1 1,-1 0,1-1,-1 1,1 0,-1 0,0 0,1-1,-1 1,1 0,-1 0,0 0,1 0,-2 0,-30-4,29 4,-418 0,182 3,-1575-3,1883 0,111 15,54 14,54 8,-154-18,-77-13,111 27,-15 1,-25-7,-60-13,-36-8,52 16,-76-20,-1 1,1 1,-1-1,1 1,-1 0,0 1,-1-1,1 1,-1 1,0-1,8 11,-13-15,1 0,-1 1,-1-1,1 0,0 1,0-1,0 0,-1 1,1-1,-1 1,1-1,-1 1,1-1,-1 1,0-1,0 1,0 0,0-1,0 1,0-1,0 1,-1-1,1 1,0-1,-2 3,1-2,-1 1,0-1,0 0,0 0,0-1,0 1,0 0,0-1,-1 1,1-1,-1 0,1 0,-4 2,-9 1,1 0,0-1,-1-1,-18 1,-383 0,202-6,43 1,0-6,-244-45,-13-21,155 29,-344-59,88 22,373 60,-372-35,453 46,5 1,-108-2,208 11,420 3,-359 7,98 21,-84-11,333 54,-290-48,141 21,-187-33,443 67,-447-65,-51-9,70 18,-59-14,12 2,-66-11,0 0,0 0,0 1,-1-1,1 1,-1 0,1 0,-1 0,0 0,0 1,0-1,0 1,3 3,-5-5,-1-1,1 1,-1-1,0 1,1-1,-1 1,0-1,1 1,-1 0,0-1,0 1,0-1,0 1,1 0,-1-1,0 1,0 0,0-1,0 1,0 0,-1-1,1 1,0-1,0 1,0 0,0-1,-1 1,1-1,0 1,-1 0,1-1,-1 1,-22 11,-29-4,-322-6,177-5,38 1,-267-37,-127-35,147 26,-3-1,-33 17,203 21,102 1,-369-14,199 25,307-1,0-1,-1 1,1 0,0 0,-1 0,1 0,0 0,-1-1,1 1,0 0,-1 0,1 0,0 0,-1 0,1 0,0 0,-1 0,1 0,0 0,-1 1,1-1,0 0,-1 0,1 0,0 0,-1 0,1 1,0-1,-1 0,1 0,0 0,0 1,-1-1,1 0,0 0,0 1,0-1,-1 0,1 1,0-1,0 0,0 1,0-1,0 0,0 1,-1-1,1 0,0 1,18 13,39 16,-53-28,38 18,222 100,-126-64,195 72,575 129,-789-232,68 18,10 5,-163-41,-28-7,-1 1,1 0,0 0,0 0,-1 1,1 0,-1 0,1 0,-1 1,8 4,-13-6,-1-1,1 1,0-1,-1 1,1 0,0-1,-1 1,1-1,-1 1,1-1,-1 1,1-1,-1 0,1 1,-1-1,1 0,-1 1,0-1,1 0,-1 0,0 1,1-1,-1 0,0 0,1 0,-1 0,0 0,1 0,-1 0,0 0,1 0,-2 0,-28 3,-350-2,181-3,-209-23,389 23,-224-30,-51-4,-189-10,78 5,-291 30,415 13,-619-2,845-2,-59-11,30 2,74 10,1 0,0-1,0 0,-1-1,-10-5,82 2,-37 7,1 1,-1 1,0 0,0 2,0 2,-1 0,0 1,35 17,-5-3,2-3,76 17,-38-11,215 53,-187-49,136 14,3 0,-1-8,-46-9,11-7,-52-7,-26-1,171-11,-137-2,-76 4,114-5,-187-2,-1-2,1-1,-2-1,1-2,33-16,-22 6,-1 0,-1-3,58-45,-83 57,-1 0,0-1,-1-1,0 0,-1 0,-1-1,0-1,-1 0,-1 0,0-1,10-29,-14 19,-1-1,-1 1,-1-1,-1 1,-5-43,1-12,2 74,1-1,-1 1,0-1,0 1,-1-1,-1 1,1 0,-1 0,-1 0,1 0,-1 1,0-1,-1 1,-9-11,0 3,0 2,-1 0,-1 1,1 0,-25-12,28 17,-82-51,-163-72,-277-86,-137-3,-12 39,663 175,-513-123,181 52,-199-51,139 40,60 16,-52-13,400 83,-51-13,0-2,-70-30,122 44,-1 0,1 0,0-1,0 1,0-1,0 1,0-1,1 0,-1-1,1 1,0 0,-1 0,2-1,-1 0,0 1,1-1,0 0,-1 0,1 1,1-1,-1 0,1 0,-1-7,1 5,1 0,-1 1,1-1,0 1,0-1,0 0,1 1,0 0,0-1,0 1,1 0,-1 0,1 1,1-1,-1 0,6-5,13-9,1 0,1 1,1 2,0 0,49-21,12-11,-60 32,1 1,36-15,93-41,-102 43,83-28,279-59,-385 107,245-48,-139 38,115-22,51-9,-190 34,232-33,-273 38,-31 5,65-17,35-10,-49 12,119-15,-137 28,-46 5,0 0,48-12,-149 20,-38 11,-162 5,-115-21,183-3,176 1,1-1,-1-2,1-1,0-1,1-1,-1-1,2-2,-1-1,1-1,-38-24,60 34,0 0,0-1,0 0,0 0,1 0,-1 0,1 0,0-1,0 1,0-1,0 0,1 0,0 0,-1-1,1 1,1 0,-1-1,1 1,0-1,0 1,0-1,0 0,1 0,0 1,0-1,0 0,1 1,-1-1,1 0,0 1,1-1,-1 1,1-1,0 1,0 0,0-1,0 1,1 0,0 1,0-1,0 0,0 1,5-5,28-23,1 1,2 2,0 2,63-31,179-64,-235 102,236-91,-245 96,1 2,0 2,1 1,0 2,62-4,-4 0,-9-1,244 11,-174 2,-118 2,-1 2,1 1,-1 2,-1 2,48 19,-29-10,71 13,128 28,-116-25,123 8,-194-34,-15-3,45 8,-58-8,0-1,1-2,0-2,45-5,10 2,-51 1,0-3,59-10,80-6,-119 8,-12 4,0-3,60-20,61-22,-24 10,-84 24,77-12,-34 9,-12-5,-66 16,2 2,66-10,-55 13,-1-2,50-16,52-11,-36 12,-68 13,52-7,-20 8,-30 3,51-1,-71 5,-1 0,27-6,-27 3,1 1,26 0,143 5,-1319-1,922 15,99-5,-217 15,276-20,-57 13,59-9,-72 6,88-13,0 2,1 2,-28 8,-49 8,50-13,1 2,0 2,1 3,-52 23,103-39,-1 0,1 1,0-1,0 1,0-1,0 1,0-1,-1 1,1 0,0-1,0 1,1 0,-1 0,0 0,0 0,0 0,0 0,1 0,-2 1,2-1,1 0,-1-1,0 1,1-1,-1 1,0-1,1 1,-1-1,1 1,-1-1,1 1,-1-1,1 0,-1 1,1-1,-1 0,1 1,0-1,-1 0,1 0,-1 1,1-1,0 0,-1 0,2 0,4 1,0 1,0-2,0 1,1-1,-1 0,11-1,117-36,-65 16,-10 8,103-11,-56 11,-57 5,15-2,125-5,-114 14,111-16,-28 6,-5 2,152-19,-218 21,134 6,-93 3,-93 5,-35-7,1 0,-1 0,0 0,1 0,-1 0,0 0,0 1,1-1,-1 0,0 0,0 0,1 1,-1-1,0 0,0 0,0 1,1-1,-1 0,0 1,0-1,0 0,0 0,0 1,0-1,0 0,0 1,0-1,1 0,-1 1,-1-1,1 0,0 1,-16 13,1-8,0-1,-1 0,0-1,-1-1,-27 3,-2 1,7 0,-11 2,-1-1,-66 1,-172 15,-2 0,-1271-26,1413-10,2-1,76 9,-91-16,92 10,-96-3,136 11,1-1,0-2,-37-10,36 8,0 1,-60-5,69 11,-5 0,0-1,0-1,-37-8,23 3,-1 2,1 2,-1 2,-51 5,-4-2,-21-4,-124 5,209 1,-52 16,60-14,-1 0,0-1,-48 2,-5-8,-109-17,155 14,-46 2,1512 1,-651 3,-607 10,-6 0,48-15,165 6,-284 9,-59-6,48 1,177 10,-25 7,-155-18,86-4,-93-3,122 14,-135-7,89-2,-94-4,114 13,45 12,-130-16,0-4,107-7,-46-1,615 3,-739-2,-1-1,0-1,0-2,39-13,19-5,148-29,-54 6,-155 42,1 1,-1 1,40-1,39-4,-52 1,0 3,88 4,-60 1,-71 0,1 0,-1 0,0 0,1 1,-1-1,0 2,0-1,-1 1,1 0,0 0,-1 0,7 6,10 8,30 33,-25-23,-11-12,0 0,1-2,1 1,36 19,-25-17,-10-6,0 0,0-1,1-1,35 10,-78-20,-49 3,13 1,-1178-3,1171 5,0 3,-126 29,56-8,-317 69,-10 10,463-107,-162 38,-5-2,-8 3,128-28,0-2,-53 4,85-11,-14 1,-81 13,66-9,0-2,0-3,-83-4,27-1,-93 5,-204-5,252-8,-60-2,-78-11,-6 0,-490 25,5839-1,-5036-1,1-2,31-7,5 0,1-1,-38 6,0 1,34-1,20 4,132 4,-177 2,-1 2,0 1,59 22,-51-10,-30-15,-1 0,1-1,0 0,12 3,69 12,78 21,-158-36,-13 0,-27 0,-45-2,-54-5,-178 6,258 2,0 3,0 2,-66 23,-392 117,346-112,30-8,39-12,44-9,0-2,-73 1,-19 1,5 2,-182-10,142-3,89 2,-244-4,235-2,-139-27,-189-20,251 37,-143 6,-16-3,182 3,-170 8,140 5,123 4,53-7,-1 1,0-1,1 1,-1 0,1 0,-1 0,1 1,-1-1,1 1,0-1,0 1,0 0,0-1,0 1,0 0,0 1,-2 3,4-6,0 1,0-1,0 1,0-1,0 1,0-1,0 1,1-1,-1 1,0-1,0 0,0 1,1-1,-1 1,0-1,1 0,-1 1,0-1,1 0,-1 1,0-1,1 0,-1 0,1 1,-1-1,0 0,1 0,-1 0,1 0,-1 1,1-1,-1 0,1 0,-1 0,1 0,-1 0,1 0,0 0,26 3,-21-3,37 5,27 4,74-1,699-9,-687 14,-12-1,-110-11,238 12,247-1,-314-15,-127 4,88 13,23-2,6 0,-68 5,189 0,-271-17,0 2,62 10,-55-6,1-2,92-5,39 2,-29 22,-46-10,-68-8,58 2,-32-5,105 14,-96-9,152-6,-100-4,11 6,153-7,-287 4,0-1,0 0,0-1,0 1,0-1,0 0,9-5,-12 6,0 0,0 0,-1-1,1 1,0-1,0 1,-1-1,1 0,-1 1,1-1,-1 0,0 0,0 0,0 0,0 0,0-1,0 1,0 0,0-4,-1 5,-1 0,1 0,0 0,-1 0,1 0,-1 0,1 1,-1-1,0 0,1 0,-1 0,0 1,0-1,1 0,-1 1,0-1,0 1,0-1,0 1,0-1,0 1,1 0,-1 0,0-1,0 1,0 0,0 0,0 0,0 0,0 0,-2 0,-39-1,37 1,-83 3,-92 16,28 5,-34-5,106-5,-1-4,-115 0,-898-11,920-11,6-1,-1034 14,1183-2,1-1,-31-7,-33-3,-648 10,358 4,342 0,0 0,-36 9,43-7,-65 4,62-7,1 1,-32 7,15-2,1-3,-1-1,0-2,-45-4,-9 0,29 3,9-2,0 4,-95 13,115-10,-55 2,55-6,-56 10,33-3,0-3,-1-3,-65-5,6 0,82 2,-52-10,53 5,-57-1,-432 8,508-2,1-1,-31-7,-33-3,11 11,28 1,0-1,-64-11,-4-1,86 12,0-1,1-2,-1 0,-43-14,50 12,0 1,0 1,-26-2,-20-4,6-2,19 4,1-1,-62-23,54 15,-1 3,-1 2,0 2,-69-6,100 13,-1-1,1 0,-20-9,-42-10,77 23,0-1,0 1,-1 0,1-1,0 1,0-1,0 0,0 1,0-1,0 0,0-1,0 1,0 0,1 0,-1-1,0 1,1-1,-1 1,1-1,-1 0,1 0,0 1,0-1,0 0,0 0,0 0,0 0,0-1,1 1,-1 0,1 0,0 0,-1 0,1-1,0 1,0 0,1 0,-1 0,1-4,0 1,0 1,1-1,0 1,0-1,0 1,0-1,1 1,-1 0,1 0,0 0,0 1,1-1,-1 1,1 0,0 0,-1 0,6-3,85-41,191-65,-243 100,-16 4,42-17,-31 12,1 1,1 2,-1 1,60-5,-76 11,56-4,146 7,-94 2,-46-3,95 3,-156 2,0 0,-1 2,1 1,22 10,-17-7,48 12,-19-11,1-4,115 1,-90-7,73-3,-147 0,-1 0,1 0,-1-1,1 0,-1 0,10-6,-10 5,0 0,0 1,0 0,1 0,-1 1,18-3,33 5,15-1,-71-2,-13-3,-14-2,-41 2,1 2,-89 6,33 1,-1212-3,1308-1,0-2,-29-6,-42-3,55 11,-17 0,-77-11,66 0,28 4,0 1,-56-1,70 7,0-2,-25-6,-17-1,-58-13,91 15,1 1,-1 2,-42 0,47 4,0-2,-44-8,58 8,-86-5,76 7,0-1,-40-7,-125-40,-78 0,212 41,35 4,1-2,0 0,-36-17,-18-6,36 15,-40-19,42 16,-47-15,-63-2,82 21,22 3,-1 3,0 1,-65 0,75 5,-56-10,54 6,-44-2,55 6,-46-10,47 7,-46-3,53 6,25 1,36-3,116-25,-85 18,-15 3,1 4,83 5,-31 1,36-8,-165 0,0 0,0 1,-1 0,0 2,-27-2,-91 6,52 0,51-3,-54-10,54 6,-56-2,46 7,10 2,0-2,0-2,0 0,0-2,-57-16,67 15,0 0,0 1,-1 1,-29 0,4 0,-50-17,80 18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2T20:27:51.4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0 529,'1'-1,"-1"0,0 0,1 0,-1 0,1 0,0 0,-1 0,1 0,0 0,-1 0,1 1,0-1,0 0,0 0,0 1,0-1,0 0,0 1,0-1,0 1,0 0,0-1,0 1,0 0,0-1,1 1,1 0,36-4,-35 3,420-2,-216 6,-129-4,102-12,58-12,-23 14,8-1,32-20,-182 28,61-8,-23-8,-36 5,0 4,98-2,-143 12,52-9,-51 4,46 0,1806 7,-1858-3,-1-1,0 0,41-13,-36 8,56-7,111-16,-129 12,-51 13,0 1,-1 0,34-3,51-3,41-2,694 14,-803-4,1-2,-1-1,1-1,-2-2,1-1,53-26,9 0,-41 15,-40 14,0 1,0 1,1 0,0 1,0 1,0 0,22 0,515 4,-531 0,1 1,27 7,26 2,-55-10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2T20:27:52.4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4478 361,'-32'1,"1"1,-1 1,0 2,-58 17,55-15,0-1,0-2,0-2,0-1,-42-4,-6 1,56 0,0-1,0-2,1 0,-40-14,-43-9,107 27,-70-12,-1 3,-99-1,121 10,-54-10,-49 0,95 10,21 0,-1 2,1 1,-61 12,58-8,-1-1,1-2,-1-2,-45-4,-10 0,30 4,9 0,0-2,-94-14,114 10,0 1,-1 3,-38 2,-66-2,71-11,51 8,0 0,-33-1,9 3,-49-10,18 2,48 6,-51-15,57 12,-1 2,0 0,-42-3,38 6,-47-9,7 0,-101-13,137 19,-52-14,-19-5,-305-45,361 58,-28-4,55 15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2T20:27:54.0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1 249,'2637'0,"-2609"-1,52-10,-51 6,50-2,-49 5,1-1,-1-2,32-9,-32 7,-1 0,1 3,38-2,31 8,-37 0,64-6,-125 4,0 1,-1-1,1 0,-1 0,1 0,0 0,-1 0,1 0,0-1,-1 1,1 0,-1 0,1 0,0 0,-1-1,1 1,-1 0,1-1,-1 1,1 0,-1-1,1 1,-1-1,1 1,-1-1,1 1,-1-1,0 1,1-1,-1 1,0-1,0 1,1-1,-1 0,0 1,0-1,0 1,0-1,0 0,1 0,-2-2,0 1,0 0,-1-1,1 1,0 0,-1 0,1 0,-1 0,0 0,-2-3,-52-39,-80-39,124 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2T20:27:56.4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826 242,'51'-19,"-7"13,-1 3,2 1,44 5,0-1,-73-1,0 1,0 1,0 0,-1 1,22 8,-20-6,0-1,1-1,31 5,130 17,-53-6,-71-10,60 17,-63-13,71 10,180 35,-272-53,64 5,-1-2,-6 2,-58-8,1 1,-1 1,45 14,-56-14,0 0,0-1,31 1,29 6,-36-4,0-3,0-1,82-5,-28-1,285 3,-361 3,-21-3,0 0,0 1,0-1,0 0,0 0,0 0,0 1,1-1,-1 0,0 0,0 0,0 0,0 1,0-1,0 0,0 0,0 0,0 1,-1-1,1 0,0 0,0 0,0 0,0 1,0-1,0 0,0 0,0 0,0 0,-1 1,1-1,0 0,0 0,0 0,0 0,0 0,-1 0,1 0,0 0,0 1,0-1,0 0,-1 0,1 0,0 0,-1 0,-35 11,-67-4,-111-9,68 0,65 2,13 2,0-3,-97-15,-50-19,204 34,1-1,0 0,-1-1,-15-6,88 3,-39 5,1-1,29-7,-28 4,49-2,645 8,-691 0,-1 2,36 8,-14-2,31 14,-65-17,1-1,0 0,25 3,12 0,-1 2,79 25,-123-32,0 0,-1 0,1 1,-1 0,0 0,0 1,-1 0,10 8,-14-12,-1 1,0-1,1 0,-1 1,0-1,0 1,0 0,0-1,0 1,0 0,-1 0,1-1,-1 1,1 0,-1 0,0 0,1 0,-1 0,0 0,0 0,0 0,-1-1,1 1,0 0,-1 0,1 0,-1 0,0 0,1-1,-1 1,0 0,0-1,0 1,0-1,-1 1,1-1,0 1,-1-1,1 0,-1 0,-1 2,-6 5,-1 0,-1-1,1 0,-1 0,0-1,0-1,-1 0,0 0,0-1,0-1,0 0,-1 0,1-2,-1 1,1-1,-14-2,-86-1,142 4,-10 0,-1-1,1-1,-1-1,1 0,-1-1,32-9,-49 11,-1 0,1-1,-1 1,0-1,1 0,-1 1,1-1,-1 0,0 0,1 0,-1 0,0 0,0 0,0 0,0 0,0 0,0 0,0-1,0 1,-1 0,1-1,0 1,0-4,-1 4,-1-1,1 1,0-1,-1 1,0 0,1-1,-1 1,0-1,0 1,0 0,0 0,0-1,0 1,0 0,0 0,0 0,0 0,-3-1,-9-6,0 1,0 1,-21-8,33 13,-205-78,150 58,34 14,1-1,-34-19,39 19,0 1,-1 0,-26-7,23 8,1 0,-26-13,-77-36,77 37,-52-29,64 32,27 13,0-1,-1 0,1 0,0 0,1-1,-11-7,18 5,11 3,14 1,8 3,-59 0,-61-2,-76 3,159-2,1 0,-1 0,0 0,1 0,-1 0,1 0,-1 1,1-1,-1 1,1-1,-1 1,1-1,-1 1,1 0,-2 1,3-1,0-1,0 1,1 0,-1-1,0 1,1-1,-1 1,0-1,1 1,-1-1,1 1,-1-1,1 0,-1 1,1-1,-1 0,1 1,0-1,-1 0,1 1,-1-1,1 0,0 0,0 0,55 16,-29-10,1-2,0-1,31-1,-98-2,-25 1,-1-3,-73-12,-51-11,-76-23,225 41,-45-2,48 6,-62-13,59 9,0 1,-51-2,43 5,-39-7,50 4,-53 0,-34 8,-135-4,188-9,49 6,-1 2,-29-2,8 5,0-2,-55-10,-236-41,140 23,-40-8,201 29,-1 1,-52-6,58 12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2T20:28:00.2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1871 3,'85'-2,"95"4,-158 2,1 0,34 12,-38-10,1-1,0 0,34 3,17-3,-1 2,0 4,103 30,-121-26,-14-5,-1 2,0 1,0 2,-1 1,37 24,-64-34,-1 0,0 0,0 0,0 1,-1 1,9 9,-15-14,1 0,0 0,-1 0,0 1,0-1,0 0,0 0,0 1,-1-1,1 0,-1 1,0-1,0 1,0-1,0 0,-1 1,0-1,1 0,-1 1,0-1,-1 0,1 0,-3 4,1-1,0 0,-1-1,1 0,-1 0,-1 0,1 0,-1-1,0 0,0 0,-10 7,-64 29,15-7,23-9,21-13,-1 1,2 1,-29 25,43-33,0 1,0-1,0 1,1-1,0 1,0 1,1-1,0 1,0-1,0 1,1 0,0 0,0 0,1 0,0 0,-1 8,1 0,1 0,0 0,1-1,1 1,3 15,-2-22,-1-1,1 1,1-1,-1 0,1 1,1-2,-1 1,1 0,0-1,12 11,13 8,1-1,1-2,58 31,-1-1,9 5,3-4,123 45,-164-73,10 6,1-4,126 31,-134-43,86 34,-13-4,-50-18,102 23,-183-49,2 0,-1 0,1 0,-1 1,0 0,0 0,0 0,0 1,10 6,-18-5,-12-2,-13-3,-2-7,-1-1,1-2,1-1,-39-21,30 13,-61-21,-62-25,129 52,30 14,0 0,0 0,0 0,0-1,1 1,-1 0,0-1,0 1,0 0,0-1,1 1,-1-1,0 0,1 1,-1-1,0 1,1-1,-1 0,0 0,1 1,0-1,-1 0,1 0,-1 0,1-1,18-5,44 5,-59 2,24 0,20 1,-34-2,-14-2,-21-3,0 1,-1 1,1 0,-1 2,0 1,-40 3,47-2,23 1,-1 0,1 0,-1 1,1 0,-1 0,0 1,1 0,-1 0,-1 0,1 1,0 0,-1 0,0 0,5 5,-3-3,-1 0,-1 0,1 1,-1-1,0 1,0 0,-1 0,0 1,0-1,-1 1,0 0,3 11,-3 14,0-1,-3 0,-5 60,3-81,0-1,0 0,-1 1,0-1,-1 0,0-1,-1 1,-6 10,-56 71,5-5,41-54,-1-1,-1-1,-35 33,15-25,-2-2,-1-2,-56 31,70-44,-12 3,-2-1,0-2,-1-2,-51 13,52-17,26-7,-1-1,-38 7,-17-3,-137 1,-816-12,1014 1,0 0,1 2,-1 0,0 0,1 1,0 1,-17 8,-93 52,119-62,-25 17,2 0,1 3,0 0,-37 43,37-36,-2-1,-65 48,64-53,0 2,2 0,-28 33,49-50,1 0,0 0,0 1,1 0,0 0,1 0,0 0,0 1,1 0,0 0,-1 18,1-2,2 1,0-1,5 42,-2-62,0-1,0 1,0-1,1 0,0 0,0 0,1 0,-1-1,1 1,0-1,1 0,-1 0,1-1,0 1,0-1,1 0,-1 0,1-1,9 5,7 3,0-1,0-1,1 0,26 4,-15-7,0-2,1-1,0-2,47-5,6 2,412 2,-476 1,-1 2,0 0,44 14,-42-10,0-1,49 5,-31-7,73 19,-107-21,29 4,-28-5,-1 0,1 1,-1 0,0 0,16 7,-20-1,-16-3,-15 1,-288-2,166-7,-478 3,623 0,0 0,1-1,-1 1,0 1,0-1,1 0,-1 1,1-1,-1 1,0 0,1 0,-1 0,1 0,0 0,-1 0,1 1,0-1,0 1,0 0,0 0,0-1,0 1,-2 3,3-2,1 0,-1-1,1 1,-1 0,1 0,0-1,0 1,0 0,1 0,-1-1,1 1,-1 0,1 0,0-1,0 1,0-1,1 1,-1-1,0 1,1-1,0 0,3 4,4 5,1 0,-1-1,2 0,0-1,0 0,1-1,14 9,95 41,-85-42,3-1,-35-14,-25-10,-196-86,58 21,-52 0,174 59,-1 2,-1 2,-68-11,-96-20,120 22,27 9,35 8,1-1,-1-1,0 0,-22-11,37 12,0 0,0 0,1-1,0 0,0 0,0 0,0-1,1 1,0-1,0 0,1-1,-1 1,2-1,-5-10,-10-19,7 14,2-2,0 1,1-1,-5-32,0-1,-15-41,-54-129,81 225,-1-1,0 1,-1 0,1-1,0 1,-1 0,1 0,-1 0,0 0,0 0,0 0,0 0,0 1,0-1,0 1,0-1,-1 1,1 0,0 0,-1 0,1 0,-4 0,4 1,0 0,1 0,-1 1,0-1,0 0,0 1,1-1,-1 1,0 0,0 0,1 0,-1 0,1 0,-1 0,1 0,-1 0,1 0,0 1,-1-1,1 0,0 1,0-1,0 1,0 0,0-1,1 1,-1 0,0 0,1-1,-1 1,1 0,0 2,-10 32,-2 2,2 1,2 1,-6 72,2-19,8-69,0 0,0 26,3 5,4 106,-1-153,0 0,1-1,0 1,1 0,0-1,0 0,0 0,1 0,11 12,9 15,-19-25,0 0,1 0,1 0,-1-1,1 0,0-1,1 0,0 0,0-1,1 0,-1 0,1-1,1-1,-1 1,0-2,1 0,0 0,0 0,0-2,0 1,11-1,-7 0,-1 0,0 1,0 0,0 1,0 1,-1 0,16 7,8 7,39 25,-27-14,160 76,-58-35,184 72,-272-102,-50-31,-1-1,1 0,0-1,22 9,4-2,1-2,1-2,48 6,-24-6,-40-5,1-1,27 0,-32-4,24 0,1 1,59 11,158 24,-199-26,15 2,25 0,-73-7,51 3,-54-9,1 2,-1 2,40 7,-27-3,1-3,0-1,1-2,42-4,12 0,-83 3,4 1,0 0,0-2,0 0,0-1,0-1,0-1,-1 0,34-14,-38 14,0 0,0 0,0 1,0 1,1 0,-1 1,1 0,13 2,-6-1,-1-1,29-4,18-5,1 4,0 2,83 7,-26 0,0-1,133-5,-181-15,-59 15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2T20:28:44.9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1,'1966'0,"-1945"0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2T20:42:26.34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98,'841'0,"-812"-2,50-9,-50 6,50-2,1067 7,-519 1,-609 0,0 1,32 7,31 3,329-11,-196-2,-185-1,-1-1,35-8,-16 3,52-14,-71 14,0 2,0 1,52-3,1287 9,-1350-2,1-1,33-7,30-4,265 12,-164 3,-165-1,1 0,32 9,32 3,20-2,-69-5,47 1,-54-6,47 10,21 1,-3-1,-66-6,49 3,646-9,-702 2,-1 0,34 9,30 3,-7-12,-30-2,0 3,59 9,-57-4,0-3,77-3,-76-2,-1 2,77 11,69 13,-153-20,42 1,38 6,-55-4,0-3,119-6,-62-2,310 3,-414 1,1 1,33 8,30 2,24-12,-55-1,-1 2,84 13,43 11,-150-21,-1 0,44-1,-43-2,0 0,42 9,-24-3,2-2,-1-2,89-6,-29 0,829 3,-912-1,-1-2,0-1,0 0,34-12,-3 1,-40 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2T20:24:24.1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0 194,'553'0,"-536"-1,1-1,32-8,32-2,29 0,-74 6,54 0,-65 6,0 0,0-2,50-10,-36 5,0 2,1 2,-1 2,53 5,3-2,-19-3,110-16,-149 12,-13 2,-1-1,0 0,0-2,23-9,-30 10,-1 0,1 1,0 1,27-1,31-7,-43 6,0 2,0 0,0 2,32 4,70-3,-63-12,-49 8,0 0,30 0,453 5,-485 0,1 1,36 9,-12-2,51 13,-68-14,1-2,-1-1,54 3,1045-9,-1100 3,54 9,-53-6,52 3,-59-8,8-1,0 2,0 1,40 9,20 1,-72-11,-1 1,1 0,-1 1,0 1,1 0,18 9,-19-7,0-1,1 0,27 3,-2 0,32 5,1-3,-1-3,102-5,-156-2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2T20:24:37.0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7,'101'-2,"111"5,-200-1,0 0,0 1,0 1,21 9,-22-9,0 1,1-2,-1 1,0-1,20 2,76 6,-57-5,56 0,374-6,-451-2,0-1,-1-1,41-12,-41 9,1 1,0 1,40-2,-36 8,-3-1,0 0,0-2,49-10,-37 6,-1 1,1 2,-1 2,47 5,8-2,-71 0,0 0,-1 2,44 13,-43-11,-1 0,1-1,46 2,-22-6,0 2,51 10,-43-6,1-4,93-5,-39 0,1637 2,-1721 1,-1 2,36 8,-14-2,-20-3,0 2,31 12,14 4,-50-18,-1 1,1 2,-1 0,-1 1,0 1,0 2,-1 0,-1 1,25 22,-24-18,1-1,1-1,0-1,1-1,38 17,40 13,-84-35,0-2,1 0,0-2,1 0,-1-1,36 3,30 7,12 16,-49-13,-1-2,1-2,1-3,85 9,315-17,-227-4,-214 2,0 0,1-1,-1 0,0 0,0-1,0 0,0 0,0-1,0 0,0-1,-1 1,0-1,10-8,-12 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2T20:24:38.3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2275 169,'-29'0,"1"-1,-1-2,-38-8,30 3,6 0,0 1,0 2,-46-2,53 6,0-1,-24-6,23 3,-46-2,-937 8,985-2,-1-2,-31-7,-10-1,-42-11,79 14,-1 2,-47-5,-12-1,63 7,0 1,-28 0,-43 5,76-1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2T20:24:41.1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5188 97,'-18'-1,"1"-1,-1-1,0 0,-32-12,32 9,0 1,0 0,-1 1,-27-1,-68-7,77 7,-52-1,67 5,0-2,-30-5,29 3,0 1,-27 0,-1053 5,1086 0,-1 1,-32 8,-32 2,65-10,-1 0,1 2,0 0,-24 8,23-6,0-1,0 0,-34 3,-34 4,59-7,-51 2,-50-9,-104 4,152 9,51-5,-54 2,-1397-8,689-1,775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2T20:25:04.6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1,'4'0,"6"0,5 0,3 0,4 0,2 0,0 0,1 0,0 0,-4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2T20:27:12.5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49,'77'2,"86"-4,-42-21,-93 18,25-3,105-4,777 12,-918 1,1 1,33 8,30 2,71 3,-64-5,-7 1,-44-6,61 3,951-9,-1021-1,0-1,1-1,39-12,-39 9,0 1,0 1,32-1,938 5,-472 3,-499-1,52 10,-51-6,49 2,1048-8,-1098 0,52-10,-51 6,50-2,1167 8,-1219-3,54-9,-53 6,51-3,353 9,-405 1,54 9,-53-6,51 3,-47-6,43 8,-44-5,47 1,952-7,-1010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2T20:27:19.9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15,'1008'0,"-999"-1,0 1,0-1,0 0,16-6,-9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2T20:27:22.5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0 103,'10'-1,"1"0,-1-1,0 0,11-3,36-7,-25 10,-4 1,0-1,39-9,-40 7,44-4,23-4,49-12,-102 17,1 3,0 1,0 2,44 4,12 0,788-3,-866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customXml" Target="../ink/ink12.xml"/><Relationship Id="rId18" Type="http://schemas.openxmlformats.org/officeDocument/2006/relationships/image" Target="../media/image16.png"/><Relationship Id="rId3" Type="http://schemas.openxmlformats.org/officeDocument/2006/relationships/customXml" Target="../ink/ink7.xml"/><Relationship Id="rId21" Type="http://schemas.openxmlformats.org/officeDocument/2006/relationships/customXml" Target="../ink/ink16.xml"/><Relationship Id="rId7" Type="http://schemas.openxmlformats.org/officeDocument/2006/relationships/customXml" Target="../ink/ink9.xml"/><Relationship Id="rId12" Type="http://schemas.openxmlformats.org/officeDocument/2006/relationships/image" Target="../media/image13.png"/><Relationship Id="rId17" Type="http://schemas.openxmlformats.org/officeDocument/2006/relationships/customXml" Target="../ink/ink14.xml"/><Relationship Id="rId2" Type="http://schemas.openxmlformats.org/officeDocument/2006/relationships/image" Target="../media/image8.png"/><Relationship Id="rId16" Type="http://schemas.openxmlformats.org/officeDocument/2006/relationships/image" Target="../media/image15.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customXml" Target="../ink/ink11.xml"/><Relationship Id="rId5" Type="http://schemas.openxmlformats.org/officeDocument/2006/relationships/customXml" Target="../ink/ink8.xml"/><Relationship Id="rId15" Type="http://schemas.openxmlformats.org/officeDocument/2006/relationships/customXml" Target="../ink/ink13.xml"/><Relationship Id="rId10" Type="http://schemas.openxmlformats.org/officeDocument/2006/relationships/image" Target="../media/image12.png"/><Relationship Id="rId19" Type="http://schemas.openxmlformats.org/officeDocument/2006/relationships/customXml" Target="../ink/ink15.xml"/><Relationship Id="rId4" Type="http://schemas.openxmlformats.org/officeDocument/2006/relationships/image" Target="../media/image9.png"/><Relationship Id="rId9" Type="http://schemas.openxmlformats.org/officeDocument/2006/relationships/customXml" Target="../ink/ink10.xml"/><Relationship Id="rId14" Type="http://schemas.openxmlformats.org/officeDocument/2006/relationships/image" Target="../media/image14.png"/><Relationship Id="rId22"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Product Recommendation using NLP on Amazon Customer Reviews</a:t>
            </a:r>
            <a:endParaRPr sz="3600" dirty="0"/>
          </a:p>
        </p:txBody>
      </p:sp>
      <p:sp>
        <p:nvSpPr>
          <p:cNvPr id="3" name="Subtitle 2"/>
          <p:cNvSpPr>
            <a:spLocks noGrp="1"/>
          </p:cNvSpPr>
          <p:nvPr>
            <p:ph type="subTitle" idx="1"/>
          </p:nvPr>
        </p:nvSpPr>
        <p:spPr/>
        <p:txBody>
          <a:bodyPr/>
          <a:lstStyle/>
          <a:p>
            <a:r>
              <a:rPr lang="en-US" dirty="0"/>
              <a:t>Amine Hamane</a:t>
            </a:r>
            <a:endParaRPr dirty="0"/>
          </a:p>
          <a:p>
            <a:r>
              <a:rPr lang="en-US" dirty="0"/>
              <a:t>09/03/2023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Cleaning</a:t>
            </a:r>
          </a:p>
        </p:txBody>
      </p:sp>
      <p:sp>
        <p:nvSpPr>
          <p:cNvPr id="3" name="Content Placeholder 2"/>
          <p:cNvSpPr>
            <a:spLocks noGrp="1"/>
          </p:cNvSpPr>
          <p:nvPr>
            <p:ph idx="1"/>
          </p:nvPr>
        </p:nvSpPr>
        <p:spPr/>
        <p:txBody>
          <a:bodyPr/>
          <a:lstStyle/>
          <a:p>
            <a:pPr marL="0" indent="0">
              <a:buNone/>
            </a:pPr>
            <a:r>
              <a:rPr lang="en-US" dirty="0"/>
              <a:t>some reviews, were in languages other than English, like Spanish or French. By using </a:t>
            </a:r>
            <a:r>
              <a:rPr lang="en-US" dirty="0">
                <a:highlight>
                  <a:srgbClr val="FFFF00"/>
                </a:highlight>
              </a:rPr>
              <a:t>NLTK</a:t>
            </a:r>
            <a:r>
              <a:rPr lang="en-US" dirty="0"/>
              <a:t>, I could easily separate the English reviews from the rest, making our dataset more focused.</a:t>
            </a:r>
          </a:p>
          <a:p>
            <a:pPr marL="0" indent="0">
              <a:buNone/>
            </a:pPr>
            <a:r>
              <a:rPr lang="en-US" dirty="0"/>
              <a:t>perform some basic data cleaning operations to handle missing values and trim whitespace.</a:t>
            </a:r>
          </a:p>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 NLP Model</a:t>
            </a:r>
          </a:p>
        </p:txBody>
      </p:sp>
      <p:sp>
        <p:nvSpPr>
          <p:cNvPr id="3" name="Content Placeholder 2"/>
          <p:cNvSpPr>
            <a:spLocks noGrp="1"/>
          </p:cNvSpPr>
          <p:nvPr>
            <p:ph idx="1"/>
          </p:nvPr>
        </p:nvSpPr>
        <p:spPr/>
        <p:txBody>
          <a:bodyPr>
            <a:normAutofit/>
          </a:bodyPr>
          <a:lstStyle/>
          <a:p>
            <a:pPr algn="l"/>
            <a:r>
              <a:rPr lang="en-US" b="1" i="0" dirty="0">
                <a:effectLst/>
                <a:latin typeface="Söhne"/>
              </a:rPr>
              <a:t>Sentiment Analysis using VADER</a:t>
            </a:r>
          </a:p>
          <a:p>
            <a:pPr algn="l"/>
            <a:r>
              <a:rPr lang="en-US" b="0" i="0" dirty="0">
                <a:effectLst/>
                <a:latin typeface="Söhne"/>
              </a:rPr>
              <a:t>I used VADER (Valence Aware Dictionary and sentiment Reasoner) from NLTK to perform sentiment analysis on the reviews.</a:t>
            </a:r>
          </a:p>
          <a:p>
            <a:pPr algn="l"/>
            <a:r>
              <a:rPr lang="en-US" dirty="0">
                <a:latin typeface="Söhne"/>
              </a:rPr>
              <a:t>Then I used </a:t>
            </a:r>
            <a:r>
              <a:rPr lang="en-US" b="0" i="0" dirty="0">
                <a:effectLst/>
                <a:latin typeface="Söhne"/>
              </a:rPr>
              <a:t>pre-trained </a:t>
            </a:r>
            <a:r>
              <a:rPr lang="en-US" b="0" i="0" dirty="0" err="1">
                <a:effectLst/>
                <a:latin typeface="Söhne"/>
              </a:rPr>
              <a:t>RoBERTa</a:t>
            </a:r>
            <a:r>
              <a:rPr lang="en-US" b="0" i="0" dirty="0">
                <a:effectLst/>
                <a:latin typeface="Söhne"/>
              </a:rPr>
              <a:t>-based model for sentiment analysis trained on ~58M tweets and finetuned for sentiment analysis with the </a:t>
            </a:r>
            <a:r>
              <a:rPr lang="en-US" b="0" i="0" dirty="0" err="1">
                <a:effectLst/>
                <a:latin typeface="Söhne"/>
              </a:rPr>
              <a:t>TweetEval</a:t>
            </a:r>
            <a:r>
              <a:rPr lang="en-US" b="0" i="0" dirty="0">
                <a:effectLst/>
                <a:latin typeface="Söhne"/>
              </a:rPr>
              <a:t> benchmark.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238539"/>
            <a:ext cx="8263890" cy="1434415"/>
          </a:xfrm>
        </p:spPr>
        <p:txBody>
          <a:bodyPr anchor="b">
            <a:normAutofit/>
          </a:bodyPr>
          <a:lstStyle/>
          <a:p>
            <a:r>
              <a:rPr lang="en-US" sz="4700"/>
              <a:t>Creating a Flask Web App</a:t>
            </a:r>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 name="connsiteX0" fmla="*/ 0 w 8229600"/>
              <a:gd name="connsiteY0" fmla="*/ 0 h 18288"/>
              <a:gd name="connsiteX1" fmla="*/ 521208 w 8229600"/>
              <a:gd name="connsiteY1" fmla="*/ 0 h 18288"/>
              <a:gd name="connsiteX2" fmla="*/ 960120 w 8229600"/>
              <a:gd name="connsiteY2" fmla="*/ 0 h 18288"/>
              <a:gd name="connsiteX3" fmla="*/ 1481328 w 8229600"/>
              <a:gd name="connsiteY3" fmla="*/ 0 h 18288"/>
              <a:gd name="connsiteX4" fmla="*/ 2167128 w 8229600"/>
              <a:gd name="connsiteY4" fmla="*/ 0 h 18288"/>
              <a:gd name="connsiteX5" fmla="*/ 2935224 w 8229600"/>
              <a:gd name="connsiteY5" fmla="*/ 0 h 18288"/>
              <a:gd name="connsiteX6" fmla="*/ 3785616 w 8229600"/>
              <a:gd name="connsiteY6" fmla="*/ 0 h 18288"/>
              <a:gd name="connsiteX7" fmla="*/ 4636008 w 8229600"/>
              <a:gd name="connsiteY7" fmla="*/ 0 h 18288"/>
              <a:gd name="connsiteX8" fmla="*/ 5239512 w 8229600"/>
              <a:gd name="connsiteY8" fmla="*/ 0 h 18288"/>
              <a:gd name="connsiteX9" fmla="*/ 6007608 w 8229600"/>
              <a:gd name="connsiteY9" fmla="*/ 0 h 18288"/>
              <a:gd name="connsiteX10" fmla="*/ 6693408 w 8229600"/>
              <a:gd name="connsiteY10" fmla="*/ 0 h 18288"/>
              <a:gd name="connsiteX11" fmla="*/ 7296912 w 8229600"/>
              <a:gd name="connsiteY11" fmla="*/ 0 h 18288"/>
              <a:gd name="connsiteX12" fmla="*/ 8229600 w 8229600"/>
              <a:gd name="connsiteY12" fmla="*/ 0 h 18288"/>
              <a:gd name="connsiteX13" fmla="*/ 8229600 w 8229600"/>
              <a:gd name="connsiteY13" fmla="*/ 18288 h 18288"/>
              <a:gd name="connsiteX14" fmla="*/ 7626096 w 8229600"/>
              <a:gd name="connsiteY14" fmla="*/ 18288 h 18288"/>
              <a:gd name="connsiteX15" fmla="*/ 7022592 w 8229600"/>
              <a:gd name="connsiteY15" fmla="*/ 18288 h 18288"/>
              <a:gd name="connsiteX16" fmla="*/ 6172200 w 8229600"/>
              <a:gd name="connsiteY16" fmla="*/ 18288 h 18288"/>
              <a:gd name="connsiteX17" fmla="*/ 5650992 w 8229600"/>
              <a:gd name="connsiteY17" fmla="*/ 18288 h 18288"/>
              <a:gd name="connsiteX18" fmla="*/ 4882896 w 8229600"/>
              <a:gd name="connsiteY18" fmla="*/ 18288 h 18288"/>
              <a:gd name="connsiteX19" fmla="*/ 4443984 w 8229600"/>
              <a:gd name="connsiteY19" fmla="*/ 18288 h 18288"/>
              <a:gd name="connsiteX20" fmla="*/ 3758184 w 8229600"/>
              <a:gd name="connsiteY20" fmla="*/ 18288 h 18288"/>
              <a:gd name="connsiteX21" fmla="*/ 3236976 w 8229600"/>
              <a:gd name="connsiteY21" fmla="*/ 18288 h 18288"/>
              <a:gd name="connsiteX22" fmla="*/ 2386584 w 8229600"/>
              <a:gd name="connsiteY22" fmla="*/ 18288 h 18288"/>
              <a:gd name="connsiteX23" fmla="*/ 1947672 w 8229600"/>
              <a:gd name="connsiteY23" fmla="*/ 18288 h 18288"/>
              <a:gd name="connsiteX24" fmla="*/ 1261872 w 8229600"/>
              <a:gd name="connsiteY24" fmla="*/ 18288 h 18288"/>
              <a:gd name="connsiteX25" fmla="*/ 822960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428" y="6016"/>
                  <a:pt x="8229853" y="9684"/>
                  <a:pt x="8229600" y="18288"/>
                </a:cubicBezTo>
                <a:cubicBezTo>
                  <a:pt x="7945777" y="19945"/>
                  <a:pt x="7812308" y="-8511"/>
                  <a:pt x="7461504" y="18288"/>
                </a:cubicBezTo>
                <a:cubicBezTo>
                  <a:pt x="7129391" y="53185"/>
                  <a:pt x="7087333" y="41906"/>
                  <a:pt x="6940296" y="18288"/>
                </a:cubicBezTo>
                <a:cubicBezTo>
                  <a:pt x="6810862" y="-23020"/>
                  <a:pt x="6701312" y="19361"/>
                  <a:pt x="6419088" y="18288"/>
                </a:cubicBezTo>
                <a:cubicBezTo>
                  <a:pt x="6152777" y="18855"/>
                  <a:pt x="5868611" y="48802"/>
                  <a:pt x="5650992" y="18288"/>
                </a:cubicBezTo>
                <a:cubicBezTo>
                  <a:pt x="5439747" y="15250"/>
                  <a:pt x="5334901" y="-1044"/>
                  <a:pt x="5129784" y="18288"/>
                </a:cubicBezTo>
                <a:cubicBezTo>
                  <a:pt x="4955906" y="40458"/>
                  <a:pt x="4793216" y="33888"/>
                  <a:pt x="4690872" y="18288"/>
                </a:cubicBezTo>
                <a:cubicBezTo>
                  <a:pt x="4552374" y="31087"/>
                  <a:pt x="4318742" y="6248"/>
                  <a:pt x="4087368" y="18288"/>
                </a:cubicBezTo>
                <a:cubicBezTo>
                  <a:pt x="3849418" y="32625"/>
                  <a:pt x="3751577" y="29688"/>
                  <a:pt x="3401568" y="18288"/>
                </a:cubicBezTo>
                <a:cubicBezTo>
                  <a:pt x="3067953" y="20409"/>
                  <a:pt x="3012425" y="26879"/>
                  <a:pt x="2798064" y="18288"/>
                </a:cubicBezTo>
                <a:cubicBezTo>
                  <a:pt x="2565154" y="16520"/>
                  <a:pt x="2426719" y="-31794"/>
                  <a:pt x="2276856" y="18288"/>
                </a:cubicBezTo>
                <a:cubicBezTo>
                  <a:pt x="2090980" y="4382"/>
                  <a:pt x="1702030" y="-8180"/>
                  <a:pt x="1426464" y="18288"/>
                </a:cubicBezTo>
                <a:cubicBezTo>
                  <a:pt x="1104481" y="69643"/>
                  <a:pt x="985013" y="-7690"/>
                  <a:pt x="740664" y="18288"/>
                </a:cubicBezTo>
                <a:cubicBezTo>
                  <a:pt x="507391" y="41643"/>
                  <a:pt x="191740" y="-11654"/>
                  <a:pt x="0" y="18288"/>
                </a:cubicBezTo>
                <a:cubicBezTo>
                  <a:pt x="714" y="9707"/>
                  <a:pt x="1025" y="3120"/>
                  <a:pt x="0" y="0"/>
                </a:cubicBezTo>
                <a:close/>
              </a:path>
              <a:path w="8229600" h="18288"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30227" y="7450"/>
                  <a:pt x="8228885" y="11999"/>
                  <a:pt x="8229600" y="18288"/>
                </a:cubicBezTo>
                <a:cubicBezTo>
                  <a:pt x="8094333" y="-5252"/>
                  <a:pt x="7850928" y="37448"/>
                  <a:pt x="7626096" y="18288"/>
                </a:cubicBezTo>
                <a:cubicBezTo>
                  <a:pt x="7448378" y="-569"/>
                  <a:pt x="7315174" y="-1844"/>
                  <a:pt x="7022592" y="18288"/>
                </a:cubicBezTo>
                <a:cubicBezTo>
                  <a:pt x="6686163" y="50499"/>
                  <a:pt x="6352629" y="23510"/>
                  <a:pt x="6172200" y="18288"/>
                </a:cubicBezTo>
                <a:cubicBezTo>
                  <a:pt x="6015590" y="42345"/>
                  <a:pt x="5770309" y="21278"/>
                  <a:pt x="5650992" y="18288"/>
                </a:cubicBezTo>
                <a:cubicBezTo>
                  <a:pt x="5483975" y="12092"/>
                  <a:pt x="5165324" y="68948"/>
                  <a:pt x="4882896" y="18288"/>
                </a:cubicBezTo>
                <a:cubicBezTo>
                  <a:pt x="4568934" y="7053"/>
                  <a:pt x="4556334" y="27676"/>
                  <a:pt x="4443984" y="18288"/>
                </a:cubicBezTo>
                <a:cubicBezTo>
                  <a:pt x="4320775" y="10576"/>
                  <a:pt x="4034988" y="-3490"/>
                  <a:pt x="3758184" y="18288"/>
                </a:cubicBezTo>
                <a:cubicBezTo>
                  <a:pt x="3445155" y="-998"/>
                  <a:pt x="3367892" y="13824"/>
                  <a:pt x="3236976" y="18288"/>
                </a:cubicBezTo>
                <a:cubicBezTo>
                  <a:pt x="3093796" y="26408"/>
                  <a:pt x="2635824" y="24132"/>
                  <a:pt x="2386584" y="18288"/>
                </a:cubicBezTo>
                <a:cubicBezTo>
                  <a:pt x="2139815" y="-3297"/>
                  <a:pt x="2105958" y="25945"/>
                  <a:pt x="1947672" y="18288"/>
                </a:cubicBezTo>
                <a:cubicBezTo>
                  <a:pt x="1801011" y="-19911"/>
                  <a:pt x="1533636" y="14646"/>
                  <a:pt x="1261872" y="18288"/>
                </a:cubicBezTo>
                <a:cubicBezTo>
                  <a:pt x="989528" y="32227"/>
                  <a:pt x="1025848" y="14685"/>
                  <a:pt x="822960" y="18288"/>
                </a:cubicBezTo>
                <a:cubicBezTo>
                  <a:pt x="653456" y="20956"/>
                  <a:pt x="304027" y="8001"/>
                  <a:pt x="0" y="18288"/>
                </a:cubicBezTo>
                <a:cubicBezTo>
                  <a:pt x="-27" y="11611"/>
                  <a:pt x="-1713" y="5475"/>
                  <a:pt x="0" y="0"/>
                </a:cubicBezTo>
                <a:close/>
              </a:path>
              <a:path w="8229600" h="18288"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796" y="5852"/>
                  <a:pt x="8229698" y="10429"/>
                  <a:pt x="8229600" y="18288"/>
                </a:cubicBezTo>
                <a:cubicBezTo>
                  <a:pt x="7944174" y="-29104"/>
                  <a:pt x="7795646" y="-34405"/>
                  <a:pt x="7461504" y="18288"/>
                </a:cubicBezTo>
                <a:cubicBezTo>
                  <a:pt x="7129776" y="51087"/>
                  <a:pt x="7082769" y="31446"/>
                  <a:pt x="6940296" y="18288"/>
                </a:cubicBezTo>
                <a:cubicBezTo>
                  <a:pt x="6799665" y="-15875"/>
                  <a:pt x="6652769" y="31783"/>
                  <a:pt x="6419088" y="18288"/>
                </a:cubicBezTo>
                <a:cubicBezTo>
                  <a:pt x="6143970" y="52275"/>
                  <a:pt x="5863165" y="-16531"/>
                  <a:pt x="5650992" y="18288"/>
                </a:cubicBezTo>
                <a:cubicBezTo>
                  <a:pt x="5419172" y="40606"/>
                  <a:pt x="5309448" y="-405"/>
                  <a:pt x="5129784" y="18288"/>
                </a:cubicBezTo>
                <a:cubicBezTo>
                  <a:pt x="4947928" y="26023"/>
                  <a:pt x="4795021" y="5860"/>
                  <a:pt x="4690872" y="18288"/>
                </a:cubicBezTo>
                <a:cubicBezTo>
                  <a:pt x="4564358" y="-9579"/>
                  <a:pt x="4295485" y="-25280"/>
                  <a:pt x="4087368" y="18288"/>
                </a:cubicBezTo>
                <a:cubicBezTo>
                  <a:pt x="3871704" y="40406"/>
                  <a:pt x="3732927" y="-10898"/>
                  <a:pt x="3401568" y="18288"/>
                </a:cubicBezTo>
                <a:cubicBezTo>
                  <a:pt x="3075889" y="19660"/>
                  <a:pt x="3025898" y="44400"/>
                  <a:pt x="2798064" y="18288"/>
                </a:cubicBezTo>
                <a:cubicBezTo>
                  <a:pt x="2581856" y="-20869"/>
                  <a:pt x="2428311" y="-4900"/>
                  <a:pt x="2276856" y="18288"/>
                </a:cubicBezTo>
                <a:cubicBezTo>
                  <a:pt x="2098246" y="53283"/>
                  <a:pt x="1737531" y="55959"/>
                  <a:pt x="1426464" y="18288"/>
                </a:cubicBezTo>
                <a:cubicBezTo>
                  <a:pt x="1104708" y="26489"/>
                  <a:pt x="1006595" y="15928"/>
                  <a:pt x="740664" y="18288"/>
                </a:cubicBezTo>
                <a:cubicBezTo>
                  <a:pt x="480378" y="33084"/>
                  <a:pt x="202592" y="-12357"/>
                  <a:pt x="0" y="18288"/>
                </a:cubicBezTo>
                <a:cubicBezTo>
                  <a:pt x="888" y="9601"/>
                  <a:pt x="860" y="415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9368" y="2071316"/>
            <a:ext cx="8138559" cy="4119172"/>
          </a:xfrm>
        </p:spPr>
        <p:txBody>
          <a:bodyPr anchor="t">
            <a:normAutofit/>
          </a:bodyPr>
          <a:lstStyle/>
          <a:p>
            <a:pPr>
              <a:buFont typeface="Wingdings" panose="05000000000000000000" pitchFamily="2" charset="2"/>
              <a:buChar char="§"/>
            </a:pPr>
            <a:r>
              <a:rPr lang="en-US" sz="2400" b="0" i="0" dirty="0">
                <a:effectLst/>
                <a:latin typeface="Söhne"/>
              </a:rPr>
              <a:t>Flask web application that serves as a product review platform. The application reads reviews for different types of products (mice, monitors, headphones, keyboards) from CSV files and stores them in an SQLite database. Users can filter the reviews based on specific product features they're interested in.</a:t>
            </a:r>
          </a:p>
          <a:p>
            <a:pPr>
              <a:buFont typeface="Wingdings" panose="05000000000000000000" pitchFamily="2" charset="2"/>
              <a:buChar char="§"/>
            </a:pPr>
            <a:r>
              <a:rPr lang="en-US" sz="2400" dirty="0"/>
              <a:t>The code uses </a:t>
            </a:r>
            <a:r>
              <a:rPr lang="en-US" sz="2400" dirty="0" err="1"/>
              <a:t>SQLAlchemy</a:t>
            </a:r>
            <a:r>
              <a:rPr lang="en-US" sz="2400" dirty="0"/>
              <a:t> to perform case-insensitive LIKE queries to filter reviews.</a:t>
            </a:r>
          </a:p>
          <a:p>
            <a:pPr>
              <a:buFont typeface="Wingdings" panose="05000000000000000000" pitchFamily="2" charset="2"/>
              <a:buChar char="§"/>
            </a:pPr>
            <a:r>
              <a:rPr lang="en-US" sz="2400" dirty="0"/>
              <a:t>Using Bootstrap 5 for styling, which helps in making the website responsive and visually appealing.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r>
              <a:rPr lang="en-US" dirty="0"/>
              <a:t>Landing Page: When users first visit your web application, they will be greeted by this landing page, allowing them to select a product category (Mouse, Monitor, Headphone, Keyboard).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normAutofit fontScale="85000" lnSpcReduction="20000"/>
          </a:bodyPr>
          <a:lstStyle/>
          <a:p>
            <a:pPr algn="l"/>
            <a:r>
              <a:rPr lang="en-US" b="0" i="0" dirty="0">
                <a:effectLst/>
                <a:latin typeface="Söhne"/>
              </a:rPr>
              <a:t>In today's online shopping landscape, consumers are overwhelmed by the </a:t>
            </a:r>
            <a:r>
              <a:rPr lang="en-US" dirty="0">
                <a:latin typeface="Söhne"/>
              </a:rPr>
              <a:t>n</a:t>
            </a:r>
            <a:r>
              <a:rPr lang="en-US" b="0" i="0" dirty="0">
                <a:effectLst/>
                <a:latin typeface="Söhne"/>
              </a:rPr>
              <a:t>umbers of product choices available to them. Making an informed decision becomes a challenging task, given the sheer volume of products and accompanying reviews. This project aims to simplify the decision-making process by finding the best Amazon product that aligns with specific features a consumer is looking for.</a:t>
            </a:r>
          </a:p>
          <a:p>
            <a:pPr algn="l"/>
            <a:r>
              <a:rPr lang="en-US" b="0" i="0" dirty="0">
                <a:effectLst/>
                <a:latin typeface="Söhne"/>
              </a:rPr>
              <a:t>By leveraging Natural Language Processing (NLP) and web development technologies, this project sifts through thousands of Amazon reviews to recommend the most suitable product based on user-defined criteria.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Table of Contents</a:t>
            </a:r>
          </a:p>
        </p:txBody>
      </p:sp>
      <p:sp>
        <p:nvSpPr>
          <p:cNvPr id="3" name="Content Placeholder 2"/>
          <p:cNvSpPr>
            <a:spLocks noGrp="1"/>
          </p:cNvSpPr>
          <p:nvPr>
            <p:ph idx="1"/>
          </p:nvPr>
        </p:nvSpPr>
        <p:spPr/>
        <p:txBody>
          <a:bodyPr/>
          <a:lstStyle/>
          <a:p>
            <a:r>
              <a:rPr dirty="0"/>
              <a:t>1. Data Collection</a:t>
            </a:r>
          </a:p>
          <a:p>
            <a:r>
              <a:rPr dirty="0"/>
              <a:t>2. Data Cleaning</a:t>
            </a:r>
          </a:p>
          <a:p>
            <a:r>
              <a:rPr dirty="0"/>
              <a:t>3. Creating the NLP Model</a:t>
            </a:r>
          </a:p>
          <a:p>
            <a:r>
              <a:rPr dirty="0"/>
              <a:t>4. Creating a Flask Web App</a:t>
            </a:r>
          </a:p>
          <a:p>
            <a:r>
              <a:rPr dirty="0"/>
              <a:t>5. 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278320" y="1161288"/>
            <a:ext cx="2578608" cy="1124712"/>
          </a:xfrm>
        </p:spPr>
        <p:txBody>
          <a:bodyPr anchor="b">
            <a:normAutofit fontScale="90000"/>
          </a:bodyPr>
          <a:lstStyle/>
          <a:p>
            <a:r>
              <a:rPr lang="en-US" sz="2400" dirty="0"/>
              <a:t>Data Collection</a:t>
            </a:r>
            <a:r>
              <a:rPr lang="en-US" sz="1050" dirty="0"/>
              <a:t> </a:t>
            </a:r>
            <a:r>
              <a:rPr lang="en-US" sz="2400" dirty="0"/>
              <a:t>product search page</a:t>
            </a:r>
          </a:p>
        </p:txBody>
      </p:sp>
      <p:sp>
        <p:nvSpPr>
          <p:cNvPr id="25"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7775" y="674370"/>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183" y="2443480"/>
            <a:ext cx="250317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Content Placeholder 8">
            <a:extLst>
              <a:ext uri="{FF2B5EF4-FFF2-40B4-BE49-F238E27FC236}">
                <a16:creationId xmlns:a16="http://schemas.microsoft.com/office/drawing/2014/main" id="{2646BEE0-C8CA-CF9D-1D4A-FEDBA533E7BB}"/>
              </a:ext>
            </a:extLst>
          </p:cNvPr>
          <p:cNvSpPr>
            <a:spLocks noGrp="1"/>
          </p:cNvSpPr>
          <p:nvPr>
            <p:ph idx="1"/>
          </p:nvPr>
        </p:nvSpPr>
        <p:spPr>
          <a:xfrm>
            <a:off x="278320" y="2718054"/>
            <a:ext cx="2579180" cy="3207258"/>
          </a:xfrm>
        </p:spPr>
        <p:txBody>
          <a:bodyPr anchor="t">
            <a:normAutofit/>
          </a:bodyPr>
          <a:lstStyle/>
          <a:p>
            <a:r>
              <a:rPr lang="en-US" sz="1050" b="1" dirty="0"/>
              <a:t>Data Collection (Gathering Information):</a:t>
            </a:r>
            <a:endParaRPr lang="en-US" sz="1050" dirty="0"/>
          </a:p>
          <a:p>
            <a:r>
              <a:rPr lang="en-US" sz="1050" dirty="0"/>
              <a:t>From Amazon's product search page. It's like going to an online store and looking at different products. Here's what I collected:</a:t>
            </a:r>
          </a:p>
          <a:p>
            <a:pPr>
              <a:buFont typeface="Arial" panose="020B0604020202020204" pitchFamily="34" charset="0"/>
              <a:buChar char="•"/>
            </a:pPr>
            <a:r>
              <a:rPr lang="en-US" sz="1050" b="1" dirty="0"/>
              <a:t>Product Names.</a:t>
            </a:r>
            <a:endParaRPr lang="en-US" sz="1050" dirty="0"/>
          </a:p>
          <a:p>
            <a:pPr>
              <a:buFont typeface="Arial" panose="020B0604020202020204" pitchFamily="34" charset="0"/>
              <a:buChar char="•"/>
            </a:pPr>
            <a:r>
              <a:rPr lang="en-US" sz="1050" b="1" dirty="0"/>
              <a:t>Product Prices</a:t>
            </a:r>
            <a:r>
              <a:rPr lang="en-US" sz="1050" dirty="0"/>
              <a:t>.</a:t>
            </a:r>
          </a:p>
          <a:p>
            <a:pPr>
              <a:buFont typeface="Arial" panose="020B0604020202020204" pitchFamily="34" charset="0"/>
              <a:buChar char="•"/>
            </a:pPr>
            <a:r>
              <a:rPr lang="en-US" sz="1050" b="1" dirty="0"/>
              <a:t>Product Ratings</a:t>
            </a:r>
            <a:r>
              <a:rPr lang="en-US" sz="1050" dirty="0"/>
              <a:t>.</a:t>
            </a:r>
          </a:p>
          <a:p>
            <a:pPr>
              <a:buFont typeface="Arial" panose="020B0604020202020204" pitchFamily="34" charset="0"/>
              <a:buChar char="•"/>
            </a:pPr>
            <a:r>
              <a:rPr lang="en-US" sz="1050" b="1" dirty="0"/>
              <a:t>Product Images.</a:t>
            </a:r>
            <a:endParaRPr lang="en-US" sz="1050" dirty="0"/>
          </a:p>
          <a:p>
            <a:pPr>
              <a:buFont typeface="Arial" panose="020B0604020202020204" pitchFamily="34" charset="0"/>
              <a:buChar char="•"/>
            </a:pPr>
            <a:r>
              <a:rPr lang="en-US" sz="1050" b="1" dirty="0"/>
              <a:t>Product Links</a:t>
            </a:r>
            <a:r>
              <a:rPr lang="en-US" sz="1050" dirty="0"/>
              <a:t>.</a:t>
            </a:r>
          </a:p>
          <a:p>
            <a:endParaRPr lang="en-US" sz="1500" dirty="0"/>
          </a:p>
        </p:txBody>
      </p:sp>
      <p:pic>
        <p:nvPicPr>
          <p:cNvPr id="5" name="Content Placeholder 4" descr="A screenshot of a computer&#10;&#10;Description automatically generated">
            <a:extLst>
              <a:ext uri="{FF2B5EF4-FFF2-40B4-BE49-F238E27FC236}">
                <a16:creationId xmlns:a16="http://schemas.microsoft.com/office/drawing/2014/main" id="{3B80B20F-85B0-775F-60E4-031E6CC51CEA}"/>
              </a:ext>
            </a:extLst>
          </p:cNvPr>
          <p:cNvPicPr>
            <a:picLocks noChangeAspect="1"/>
          </p:cNvPicPr>
          <p:nvPr/>
        </p:nvPicPr>
        <p:blipFill>
          <a:blip r:embed="rId2"/>
          <a:stretch>
            <a:fillRect/>
          </a:stretch>
        </p:blipFill>
        <p:spPr>
          <a:xfrm>
            <a:off x="3674225" y="353683"/>
            <a:ext cx="5191455" cy="5571629"/>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030CF44F-7E8C-1020-9F6C-6457F70132B0}"/>
                  </a:ext>
                </a:extLst>
              </p14:cNvPr>
              <p14:cNvContentPartPr/>
              <p14:nvPr/>
            </p14:nvContentPartPr>
            <p14:xfrm>
              <a:off x="4519848" y="741457"/>
              <a:ext cx="611640" cy="18000"/>
            </p14:xfrm>
          </p:contentPart>
        </mc:Choice>
        <mc:Fallback xmlns="">
          <p:pic>
            <p:nvPicPr>
              <p:cNvPr id="6" name="Ink 5">
                <a:extLst>
                  <a:ext uri="{FF2B5EF4-FFF2-40B4-BE49-F238E27FC236}">
                    <a16:creationId xmlns:a16="http://schemas.microsoft.com/office/drawing/2014/main" id="{030CF44F-7E8C-1020-9F6C-6457F70132B0}"/>
                  </a:ext>
                </a:extLst>
              </p:cNvPr>
              <p:cNvPicPr/>
              <p:nvPr/>
            </p:nvPicPr>
            <p:blipFill>
              <a:blip r:embed="rId4"/>
              <a:stretch>
                <a:fillRect/>
              </a:stretch>
            </p:blipFill>
            <p:spPr>
              <a:xfrm>
                <a:off x="4466208" y="633817"/>
                <a:ext cx="7192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6035E0B4-1ABE-0D30-DF80-6C9CA375FB7D}"/>
                  </a:ext>
                </a:extLst>
              </p14:cNvPr>
              <p14:cNvContentPartPr/>
              <p14:nvPr/>
            </p14:nvContentPartPr>
            <p14:xfrm>
              <a:off x="4080288" y="396217"/>
              <a:ext cx="2086920" cy="78480"/>
            </p14:xfrm>
          </p:contentPart>
        </mc:Choice>
        <mc:Fallback xmlns="">
          <p:pic>
            <p:nvPicPr>
              <p:cNvPr id="7" name="Ink 6">
                <a:extLst>
                  <a:ext uri="{FF2B5EF4-FFF2-40B4-BE49-F238E27FC236}">
                    <a16:creationId xmlns:a16="http://schemas.microsoft.com/office/drawing/2014/main" id="{6035E0B4-1ABE-0D30-DF80-6C9CA375FB7D}"/>
                  </a:ext>
                </a:extLst>
              </p:cNvPr>
              <p:cNvPicPr/>
              <p:nvPr/>
            </p:nvPicPr>
            <p:blipFill>
              <a:blip r:embed="rId6"/>
              <a:stretch>
                <a:fillRect/>
              </a:stretch>
            </p:blipFill>
            <p:spPr>
              <a:xfrm>
                <a:off x="4026288" y="288577"/>
                <a:ext cx="219456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8B6AAEB-D090-8C60-BD66-640C5FA8C159}"/>
                  </a:ext>
                </a:extLst>
              </p14:cNvPr>
              <p14:cNvContentPartPr/>
              <p14:nvPr/>
            </p14:nvContentPartPr>
            <p14:xfrm>
              <a:off x="5831328" y="4578086"/>
              <a:ext cx="2539080" cy="218880"/>
            </p14:xfrm>
          </p:contentPart>
        </mc:Choice>
        <mc:Fallback xmlns="">
          <p:pic>
            <p:nvPicPr>
              <p:cNvPr id="8" name="Ink 7">
                <a:extLst>
                  <a:ext uri="{FF2B5EF4-FFF2-40B4-BE49-F238E27FC236}">
                    <a16:creationId xmlns:a16="http://schemas.microsoft.com/office/drawing/2014/main" id="{38B6AAEB-D090-8C60-BD66-640C5FA8C159}"/>
                  </a:ext>
                </a:extLst>
              </p:cNvPr>
              <p:cNvPicPr/>
              <p:nvPr/>
            </p:nvPicPr>
            <p:blipFill>
              <a:blip r:embed="rId8"/>
              <a:stretch>
                <a:fillRect/>
              </a:stretch>
            </p:blipFill>
            <p:spPr>
              <a:xfrm>
                <a:off x="5777328" y="4470446"/>
                <a:ext cx="2646720" cy="434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03D37970-DA2E-FE93-078C-6EC28783DFBC}"/>
                  </a:ext>
                </a:extLst>
              </p14:cNvPr>
              <p14:cNvContentPartPr/>
              <p14:nvPr/>
            </p14:nvContentPartPr>
            <p14:xfrm>
              <a:off x="7790448" y="4545686"/>
              <a:ext cx="819000" cy="61200"/>
            </p14:xfrm>
          </p:contentPart>
        </mc:Choice>
        <mc:Fallback xmlns="">
          <p:pic>
            <p:nvPicPr>
              <p:cNvPr id="10" name="Ink 9">
                <a:extLst>
                  <a:ext uri="{FF2B5EF4-FFF2-40B4-BE49-F238E27FC236}">
                    <a16:creationId xmlns:a16="http://schemas.microsoft.com/office/drawing/2014/main" id="{03D37970-DA2E-FE93-078C-6EC28783DFBC}"/>
                  </a:ext>
                </a:extLst>
              </p:cNvPr>
              <p:cNvPicPr/>
              <p:nvPr/>
            </p:nvPicPr>
            <p:blipFill>
              <a:blip r:embed="rId10"/>
              <a:stretch>
                <a:fillRect/>
              </a:stretch>
            </p:blipFill>
            <p:spPr>
              <a:xfrm>
                <a:off x="7736808" y="4437686"/>
                <a:ext cx="92664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79D9D7D7-688E-474B-420A-507D992D3AED}"/>
                  </a:ext>
                </a:extLst>
              </p14:cNvPr>
              <p14:cNvContentPartPr/>
              <p14:nvPr/>
            </p14:nvContentPartPr>
            <p14:xfrm>
              <a:off x="5861568" y="4718126"/>
              <a:ext cx="1868040" cy="44640"/>
            </p14:xfrm>
          </p:contentPart>
        </mc:Choice>
        <mc:Fallback xmlns="">
          <p:pic>
            <p:nvPicPr>
              <p:cNvPr id="11" name="Ink 10">
                <a:extLst>
                  <a:ext uri="{FF2B5EF4-FFF2-40B4-BE49-F238E27FC236}">
                    <a16:creationId xmlns:a16="http://schemas.microsoft.com/office/drawing/2014/main" id="{79D9D7D7-688E-474B-420A-507D992D3AED}"/>
                  </a:ext>
                </a:extLst>
              </p:cNvPr>
              <p:cNvPicPr/>
              <p:nvPr/>
            </p:nvPicPr>
            <p:blipFill>
              <a:blip r:embed="rId12"/>
              <a:stretch>
                <a:fillRect/>
              </a:stretch>
            </p:blipFill>
            <p:spPr>
              <a:xfrm>
                <a:off x="5807568" y="4610126"/>
                <a:ext cx="197568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A989604A-CD25-681F-512D-B206A54FBC33}"/>
                  </a:ext>
                </a:extLst>
              </p14:cNvPr>
              <p14:cNvContentPartPr/>
              <p14:nvPr/>
            </p14:nvContentPartPr>
            <p14:xfrm>
              <a:off x="5848608" y="4847726"/>
              <a:ext cx="68040" cy="360"/>
            </p14:xfrm>
          </p:contentPart>
        </mc:Choice>
        <mc:Fallback xmlns="">
          <p:pic>
            <p:nvPicPr>
              <p:cNvPr id="13" name="Ink 12">
                <a:extLst>
                  <a:ext uri="{FF2B5EF4-FFF2-40B4-BE49-F238E27FC236}">
                    <a16:creationId xmlns:a16="http://schemas.microsoft.com/office/drawing/2014/main" id="{A989604A-CD25-681F-512D-B206A54FBC33}"/>
                  </a:ext>
                </a:extLst>
              </p:cNvPr>
              <p:cNvPicPr/>
              <p:nvPr/>
            </p:nvPicPr>
            <p:blipFill>
              <a:blip r:embed="rId14"/>
              <a:stretch>
                <a:fillRect/>
              </a:stretch>
            </p:blipFill>
            <p:spPr>
              <a:xfrm>
                <a:off x="5794608" y="4740086"/>
                <a:ext cx="175680" cy="21600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81" y="633619"/>
            <a:ext cx="320953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E96C56-D2DD-A96D-7777-C9FEB93E2779}"/>
              </a:ext>
            </a:extLst>
          </p:cNvPr>
          <p:cNvSpPr>
            <a:spLocks noGrp="1"/>
          </p:cNvSpPr>
          <p:nvPr>
            <p:ph type="title"/>
          </p:nvPr>
        </p:nvSpPr>
        <p:spPr>
          <a:xfrm>
            <a:off x="630935" y="978619"/>
            <a:ext cx="2558034" cy="1106424"/>
          </a:xfrm>
        </p:spPr>
        <p:txBody>
          <a:bodyPr>
            <a:normAutofit fontScale="90000"/>
          </a:bodyPr>
          <a:lstStyle/>
          <a:p>
            <a:r>
              <a:rPr lang="en-US" sz="2400" b="1" dirty="0"/>
              <a:t>Data Collection from Reviews Page</a:t>
            </a:r>
            <a:br>
              <a:rPr lang="en-US" sz="2400" dirty="0"/>
            </a:br>
            <a:endParaRPr lang="en-US" sz="2400" dirty="0"/>
          </a:p>
        </p:txBody>
      </p:sp>
      <p:sp>
        <p:nvSpPr>
          <p:cNvPr id="16" name="Rectangle 1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175" y="1171300"/>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094" y="2093976"/>
            <a:ext cx="249631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60AF0580-7021-E207-ED56-C4C708F5350C}"/>
              </a:ext>
            </a:extLst>
          </p:cNvPr>
          <p:cNvSpPr>
            <a:spLocks noGrp="1"/>
          </p:cNvSpPr>
          <p:nvPr>
            <p:ph idx="1"/>
          </p:nvPr>
        </p:nvSpPr>
        <p:spPr>
          <a:xfrm>
            <a:off x="630936" y="2252870"/>
            <a:ext cx="2559164" cy="3560251"/>
          </a:xfrm>
        </p:spPr>
        <p:txBody>
          <a:bodyPr>
            <a:normAutofit/>
          </a:bodyPr>
          <a:lstStyle/>
          <a:p>
            <a:r>
              <a:rPr lang="en-US" sz="1400" dirty="0"/>
              <a:t>After collecting information about the products from the search page, for </a:t>
            </a:r>
            <a:r>
              <a:rPr lang="en-US" sz="1400" dirty="0" err="1"/>
              <a:t>Ech</a:t>
            </a:r>
            <a:r>
              <a:rPr lang="en-US" sz="1400" dirty="0"/>
              <a:t> product we need to get the following information:</a:t>
            </a:r>
          </a:p>
          <a:p>
            <a:r>
              <a:rPr lang="en-US" sz="1400" b="1" dirty="0"/>
              <a:t>Profile Names.</a:t>
            </a:r>
          </a:p>
          <a:p>
            <a:r>
              <a:rPr lang="en-US" sz="1400" b="1" dirty="0"/>
              <a:t>Review Ratings.</a:t>
            </a:r>
          </a:p>
          <a:p>
            <a:r>
              <a:rPr lang="en-US" sz="1400" b="1" dirty="0"/>
              <a:t>Review Titles.</a:t>
            </a:r>
          </a:p>
          <a:p>
            <a:r>
              <a:rPr lang="en-US" sz="1400" b="1" dirty="0"/>
              <a:t>Review Content.</a:t>
            </a:r>
            <a:r>
              <a:rPr lang="en-US" sz="1400" dirty="0"/>
              <a:t> </a:t>
            </a:r>
          </a:p>
        </p:txBody>
      </p:sp>
      <p:pic>
        <p:nvPicPr>
          <p:cNvPr id="5" name="Content Placeholder 4" descr="A screenshot of a computer&#10;&#10;Description automatically generated">
            <a:extLst>
              <a:ext uri="{FF2B5EF4-FFF2-40B4-BE49-F238E27FC236}">
                <a16:creationId xmlns:a16="http://schemas.microsoft.com/office/drawing/2014/main" id="{3A8ADD7F-8342-7D45-09A0-EA5B92921B8E}"/>
              </a:ext>
            </a:extLst>
          </p:cNvPr>
          <p:cNvPicPr>
            <a:picLocks noChangeAspect="1"/>
          </p:cNvPicPr>
          <p:nvPr/>
        </p:nvPicPr>
        <p:blipFill>
          <a:blip r:embed="rId2"/>
          <a:stretch>
            <a:fillRect/>
          </a:stretch>
        </p:blipFill>
        <p:spPr>
          <a:xfrm>
            <a:off x="3840479" y="633619"/>
            <a:ext cx="5044345" cy="5603279"/>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6E92D23B-D4C0-45E1-74D3-2575DAC29F73}"/>
                  </a:ext>
                </a:extLst>
              </p14:cNvPr>
              <p14:cNvContentPartPr/>
              <p14:nvPr/>
            </p14:nvContentPartPr>
            <p14:xfrm>
              <a:off x="4381968" y="836137"/>
              <a:ext cx="3588120" cy="27000"/>
            </p14:xfrm>
          </p:contentPart>
        </mc:Choice>
        <mc:Fallback xmlns="">
          <p:pic>
            <p:nvPicPr>
              <p:cNvPr id="6" name="Ink 5">
                <a:extLst>
                  <a:ext uri="{FF2B5EF4-FFF2-40B4-BE49-F238E27FC236}">
                    <a16:creationId xmlns:a16="http://schemas.microsoft.com/office/drawing/2014/main" id="{6E92D23B-D4C0-45E1-74D3-2575DAC29F73}"/>
                  </a:ext>
                </a:extLst>
              </p:cNvPr>
              <p:cNvPicPr/>
              <p:nvPr/>
            </p:nvPicPr>
            <p:blipFill>
              <a:blip r:embed="rId4"/>
              <a:stretch>
                <a:fillRect/>
              </a:stretch>
            </p:blipFill>
            <p:spPr>
              <a:xfrm>
                <a:off x="4328328" y="728137"/>
                <a:ext cx="36957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936F5C90-C82F-3F45-9140-0A3DA2ECE9CC}"/>
                  </a:ext>
                </a:extLst>
              </p14:cNvPr>
              <p14:cNvContentPartPr/>
              <p14:nvPr/>
            </p14:nvContentPartPr>
            <p14:xfrm>
              <a:off x="3890568" y="2375497"/>
              <a:ext cx="390960" cy="5400"/>
            </p14:xfrm>
          </p:contentPart>
        </mc:Choice>
        <mc:Fallback xmlns="">
          <p:pic>
            <p:nvPicPr>
              <p:cNvPr id="7" name="Ink 6">
                <a:extLst>
                  <a:ext uri="{FF2B5EF4-FFF2-40B4-BE49-F238E27FC236}">
                    <a16:creationId xmlns:a16="http://schemas.microsoft.com/office/drawing/2014/main" id="{936F5C90-C82F-3F45-9140-0A3DA2ECE9CC}"/>
                  </a:ext>
                </a:extLst>
              </p:cNvPr>
              <p:cNvPicPr/>
              <p:nvPr/>
            </p:nvPicPr>
            <p:blipFill>
              <a:blip r:embed="rId6"/>
              <a:stretch>
                <a:fillRect/>
              </a:stretch>
            </p:blipFill>
            <p:spPr>
              <a:xfrm>
                <a:off x="3836568" y="2267497"/>
                <a:ext cx="49860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9D09AB1B-4ACA-C87C-AE62-D443C5B79970}"/>
                  </a:ext>
                </a:extLst>
              </p14:cNvPr>
              <p14:cNvContentPartPr/>
              <p14:nvPr/>
            </p14:nvContentPartPr>
            <p14:xfrm>
              <a:off x="4080288" y="2335177"/>
              <a:ext cx="672120" cy="37080"/>
            </p14:xfrm>
          </p:contentPart>
        </mc:Choice>
        <mc:Fallback xmlns="">
          <p:pic>
            <p:nvPicPr>
              <p:cNvPr id="8" name="Ink 7">
                <a:extLst>
                  <a:ext uri="{FF2B5EF4-FFF2-40B4-BE49-F238E27FC236}">
                    <a16:creationId xmlns:a16="http://schemas.microsoft.com/office/drawing/2014/main" id="{9D09AB1B-4ACA-C87C-AE62-D443C5B79970}"/>
                  </a:ext>
                </a:extLst>
              </p:cNvPr>
              <p:cNvPicPr/>
              <p:nvPr/>
            </p:nvPicPr>
            <p:blipFill>
              <a:blip r:embed="rId8"/>
              <a:stretch>
                <a:fillRect/>
              </a:stretch>
            </p:blipFill>
            <p:spPr>
              <a:xfrm>
                <a:off x="4026288" y="2227537"/>
                <a:ext cx="77976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2904506C-F8FD-BD54-7E13-E014060E6902}"/>
                  </a:ext>
                </a:extLst>
              </p14:cNvPr>
              <p14:cNvContentPartPr/>
              <p14:nvPr/>
            </p14:nvContentPartPr>
            <p14:xfrm>
              <a:off x="3792288" y="2707777"/>
              <a:ext cx="4962240" cy="2503800"/>
            </p14:xfrm>
          </p:contentPart>
        </mc:Choice>
        <mc:Fallback xmlns="">
          <p:pic>
            <p:nvPicPr>
              <p:cNvPr id="10" name="Ink 9">
                <a:extLst>
                  <a:ext uri="{FF2B5EF4-FFF2-40B4-BE49-F238E27FC236}">
                    <a16:creationId xmlns:a16="http://schemas.microsoft.com/office/drawing/2014/main" id="{2904506C-F8FD-BD54-7E13-E014060E6902}"/>
                  </a:ext>
                </a:extLst>
              </p:cNvPr>
              <p:cNvPicPr/>
              <p:nvPr/>
            </p:nvPicPr>
            <p:blipFill>
              <a:blip r:embed="rId10"/>
              <a:stretch>
                <a:fillRect/>
              </a:stretch>
            </p:blipFill>
            <p:spPr>
              <a:xfrm>
                <a:off x="3738648" y="2600137"/>
                <a:ext cx="5069880" cy="2719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9327E194-0603-8766-DE90-35622AB49D1B}"/>
                  </a:ext>
                </a:extLst>
              </p14:cNvPr>
              <p14:cNvContentPartPr/>
              <p14:nvPr/>
            </p14:nvContentPartPr>
            <p14:xfrm>
              <a:off x="5382768" y="4890457"/>
              <a:ext cx="2759760" cy="190800"/>
            </p14:xfrm>
          </p:contentPart>
        </mc:Choice>
        <mc:Fallback xmlns="">
          <p:pic>
            <p:nvPicPr>
              <p:cNvPr id="11" name="Ink 10">
                <a:extLst>
                  <a:ext uri="{FF2B5EF4-FFF2-40B4-BE49-F238E27FC236}">
                    <a16:creationId xmlns:a16="http://schemas.microsoft.com/office/drawing/2014/main" id="{9327E194-0603-8766-DE90-35622AB49D1B}"/>
                  </a:ext>
                </a:extLst>
              </p:cNvPr>
              <p:cNvPicPr/>
              <p:nvPr/>
            </p:nvPicPr>
            <p:blipFill>
              <a:blip r:embed="rId12"/>
              <a:stretch>
                <a:fillRect/>
              </a:stretch>
            </p:blipFill>
            <p:spPr>
              <a:xfrm>
                <a:off x="5328768" y="4782817"/>
                <a:ext cx="2867400" cy="406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23A1DC2D-D0EE-0068-AB87-1C4A9EEA0ADC}"/>
                  </a:ext>
                </a:extLst>
              </p14:cNvPr>
              <p14:cNvContentPartPr/>
              <p14:nvPr/>
            </p14:nvContentPartPr>
            <p14:xfrm>
              <a:off x="6306888" y="4485097"/>
              <a:ext cx="1612440" cy="149400"/>
            </p14:xfrm>
          </p:contentPart>
        </mc:Choice>
        <mc:Fallback xmlns="">
          <p:pic>
            <p:nvPicPr>
              <p:cNvPr id="13" name="Ink 12">
                <a:extLst>
                  <a:ext uri="{FF2B5EF4-FFF2-40B4-BE49-F238E27FC236}">
                    <a16:creationId xmlns:a16="http://schemas.microsoft.com/office/drawing/2014/main" id="{23A1DC2D-D0EE-0068-AB87-1C4A9EEA0ADC}"/>
                  </a:ext>
                </a:extLst>
              </p:cNvPr>
              <p:cNvPicPr/>
              <p:nvPr/>
            </p:nvPicPr>
            <p:blipFill>
              <a:blip r:embed="rId14"/>
              <a:stretch>
                <a:fillRect/>
              </a:stretch>
            </p:blipFill>
            <p:spPr>
              <a:xfrm>
                <a:off x="6253248" y="4377457"/>
                <a:ext cx="172008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7CFAF2D3-DB9B-A7BE-037C-E1D2ED20C484}"/>
                  </a:ext>
                </a:extLst>
              </p14:cNvPr>
              <p14:cNvContentPartPr/>
              <p14:nvPr/>
            </p14:nvContentPartPr>
            <p14:xfrm>
              <a:off x="6435048" y="4171537"/>
              <a:ext cx="1249200" cy="90000"/>
            </p14:xfrm>
          </p:contentPart>
        </mc:Choice>
        <mc:Fallback xmlns="">
          <p:pic>
            <p:nvPicPr>
              <p:cNvPr id="15" name="Ink 14">
                <a:extLst>
                  <a:ext uri="{FF2B5EF4-FFF2-40B4-BE49-F238E27FC236}">
                    <a16:creationId xmlns:a16="http://schemas.microsoft.com/office/drawing/2014/main" id="{7CFAF2D3-DB9B-A7BE-037C-E1D2ED20C484}"/>
                  </a:ext>
                </a:extLst>
              </p:cNvPr>
              <p:cNvPicPr/>
              <p:nvPr/>
            </p:nvPicPr>
            <p:blipFill>
              <a:blip r:embed="rId16"/>
              <a:stretch>
                <a:fillRect/>
              </a:stretch>
            </p:blipFill>
            <p:spPr>
              <a:xfrm>
                <a:off x="6381408" y="4063897"/>
                <a:ext cx="135684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7C6CA4BE-8A63-9362-D664-2BC62294511C}"/>
                  </a:ext>
                </a:extLst>
              </p14:cNvPr>
              <p14:cNvContentPartPr/>
              <p14:nvPr/>
            </p14:nvContentPartPr>
            <p14:xfrm>
              <a:off x="5525328" y="3544777"/>
              <a:ext cx="1528200" cy="286920"/>
            </p14:xfrm>
          </p:contentPart>
        </mc:Choice>
        <mc:Fallback xmlns="">
          <p:pic>
            <p:nvPicPr>
              <p:cNvPr id="17" name="Ink 16">
                <a:extLst>
                  <a:ext uri="{FF2B5EF4-FFF2-40B4-BE49-F238E27FC236}">
                    <a16:creationId xmlns:a16="http://schemas.microsoft.com/office/drawing/2014/main" id="{7C6CA4BE-8A63-9362-D664-2BC62294511C}"/>
                  </a:ext>
                </a:extLst>
              </p:cNvPr>
              <p:cNvPicPr/>
              <p:nvPr/>
            </p:nvPicPr>
            <p:blipFill>
              <a:blip r:embed="rId18"/>
              <a:stretch>
                <a:fillRect/>
              </a:stretch>
            </p:blipFill>
            <p:spPr>
              <a:xfrm>
                <a:off x="5471328" y="3437137"/>
                <a:ext cx="1635840" cy="502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3173747B-51CA-0DB5-1488-FB77419BF15F}"/>
                  </a:ext>
                </a:extLst>
              </p14:cNvPr>
              <p14:cNvContentPartPr/>
              <p14:nvPr/>
            </p14:nvContentPartPr>
            <p14:xfrm>
              <a:off x="4010448" y="3389257"/>
              <a:ext cx="1640520" cy="1607400"/>
            </p14:xfrm>
          </p:contentPart>
        </mc:Choice>
        <mc:Fallback xmlns="">
          <p:pic>
            <p:nvPicPr>
              <p:cNvPr id="19" name="Ink 18">
                <a:extLst>
                  <a:ext uri="{FF2B5EF4-FFF2-40B4-BE49-F238E27FC236}">
                    <a16:creationId xmlns:a16="http://schemas.microsoft.com/office/drawing/2014/main" id="{3173747B-51CA-0DB5-1488-FB77419BF15F}"/>
                  </a:ext>
                </a:extLst>
              </p:cNvPr>
              <p:cNvPicPr/>
              <p:nvPr/>
            </p:nvPicPr>
            <p:blipFill>
              <a:blip r:embed="rId20"/>
              <a:stretch>
                <a:fillRect/>
              </a:stretch>
            </p:blipFill>
            <p:spPr>
              <a:xfrm>
                <a:off x="3956448" y="3281617"/>
                <a:ext cx="1748160" cy="1823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429BAE4C-682D-9BFD-2C62-CD3999CAF8B1}"/>
                  </a:ext>
                </a:extLst>
              </p14:cNvPr>
              <p14:cNvContentPartPr/>
              <p14:nvPr/>
            </p14:nvContentPartPr>
            <p14:xfrm>
              <a:off x="5382768" y="1233217"/>
              <a:ext cx="715320" cy="360"/>
            </p14:xfrm>
          </p:contentPart>
        </mc:Choice>
        <mc:Fallback xmlns="">
          <p:pic>
            <p:nvPicPr>
              <p:cNvPr id="20" name="Ink 19">
                <a:extLst>
                  <a:ext uri="{FF2B5EF4-FFF2-40B4-BE49-F238E27FC236}">
                    <a16:creationId xmlns:a16="http://schemas.microsoft.com/office/drawing/2014/main" id="{429BAE4C-682D-9BFD-2C62-CD3999CAF8B1}"/>
                  </a:ext>
                </a:extLst>
              </p:cNvPr>
              <p:cNvPicPr/>
              <p:nvPr/>
            </p:nvPicPr>
            <p:blipFill>
              <a:blip r:embed="rId22"/>
              <a:stretch>
                <a:fillRect/>
              </a:stretch>
            </p:blipFill>
            <p:spPr>
              <a:xfrm>
                <a:off x="5328768" y="1125577"/>
                <a:ext cx="822960" cy="216000"/>
              </a:xfrm>
              <a:prstGeom prst="rect">
                <a:avLst/>
              </a:prstGeom>
            </p:spPr>
          </p:pic>
        </mc:Fallback>
      </mc:AlternateContent>
    </p:spTree>
    <p:extLst>
      <p:ext uri="{BB962C8B-B14F-4D97-AF65-F5344CB8AC3E}">
        <p14:creationId xmlns:p14="http://schemas.microsoft.com/office/powerpoint/2010/main" val="3091419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0469-EDD8-5D61-82A8-B261DDADF095}"/>
              </a:ext>
            </a:extLst>
          </p:cNvPr>
          <p:cNvSpPr>
            <a:spLocks noGrp="1"/>
          </p:cNvSpPr>
          <p:nvPr>
            <p:ph type="title"/>
          </p:nvPr>
        </p:nvSpPr>
        <p:spPr/>
        <p:txBody>
          <a:bodyPr/>
          <a:lstStyle/>
          <a:p>
            <a:r>
              <a:rPr lang="en-US" dirty="0"/>
              <a:t>The P</a:t>
            </a:r>
            <a:r>
              <a:rPr lang="en-US" sz="4400" dirty="0"/>
              <a:t>roduct search page</a:t>
            </a:r>
            <a:endParaRPr lang="en-US" dirty="0"/>
          </a:p>
        </p:txBody>
      </p:sp>
      <p:pic>
        <p:nvPicPr>
          <p:cNvPr id="5" name="Content Placeholder 4" descr="A screenshot of a computer program&#10;&#10;Description automatically generated">
            <a:extLst>
              <a:ext uri="{FF2B5EF4-FFF2-40B4-BE49-F238E27FC236}">
                <a16:creationId xmlns:a16="http://schemas.microsoft.com/office/drawing/2014/main" id="{F356467B-DDCA-FD35-A5E0-B6A0D0218FDE}"/>
              </a:ext>
            </a:extLst>
          </p:cNvPr>
          <p:cNvPicPr>
            <a:picLocks noGrp="1" noChangeAspect="1"/>
          </p:cNvPicPr>
          <p:nvPr>
            <p:ph idx="1"/>
          </p:nvPr>
        </p:nvPicPr>
        <p:blipFill>
          <a:blip r:embed="rId2"/>
          <a:stretch>
            <a:fillRect/>
          </a:stretch>
        </p:blipFill>
        <p:spPr>
          <a:xfrm>
            <a:off x="776377" y="1600200"/>
            <a:ext cx="7591246" cy="5050766"/>
          </a:xfrm>
        </p:spPr>
      </p:pic>
    </p:spTree>
    <p:extLst>
      <p:ext uri="{BB962C8B-B14F-4D97-AF65-F5344CB8AC3E}">
        <p14:creationId xmlns:p14="http://schemas.microsoft.com/office/powerpoint/2010/main" val="3441348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BF0B-5396-CDA7-EF6E-FA53C4DDAFC9}"/>
              </a:ext>
            </a:extLst>
          </p:cNvPr>
          <p:cNvSpPr>
            <a:spLocks noGrp="1"/>
          </p:cNvSpPr>
          <p:nvPr>
            <p:ph type="title"/>
          </p:nvPr>
        </p:nvSpPr>
        <p:spPr/>
        <p:txBody>
          <a:bodyPr/>
          <a:lstStyle/>
          <a:p>
            <a:r>
              <a:rPr lang="en-US" dirty="0"/>
              <a:t>The Reviews Page</a:t>
            </a:r>
          </a:p>
        </p:txBody>
      </p:sp>
      <p:pic>
        <p:nvPicPr>
          <p:cNvPr id="5" name="Content Placeholder 4" descr="A screenshot of a computer program&#10;&#10;Description automatically generated">
            <a:extLst>
              <a:ext uri="{FF2B5EF4-FFF2-40B4-BE49-F238E27FC236}">
                <a16:creationId xmlns:a16="http://schemas.microsoft.com/office/drawing/2014/main" id="{61E475C7-5F89-A46D-F536-82614AF73867}"/>
              </a:ext>
            </a:extLst>
          </p:cNvPr>
          <p:cNvPicPr>
            <a:picLocks noGrp="1" noChangeAspect="1"/>
          </p:cNvPicPr>
          <p:nvPr>
            <p:ph idx="1"/>
          </p:nvPr>
        </p:nvPicPr>
        <p:blipFill>
          <a:blip r:embed="rId2"/>
          <a:stretch>
            <a:fillRect/>
          </a:stretch>
        </p:blipFill>
        <p:spPr>
          <a:xfrm>
            <a:off x="457199" y="1600200"/>
            <a:ext cx="8005313" cy="5068019"/>
          </a:xfrm>
        </p:spPr>
      </p:pic>
    </p:spTree>
    <p:extLst>
      <p:ext uri="{BB962C8B-B14F-4D97-AF65-F5344CB8AC3E}">
        <p14:creationId xmlns:p14="http://schemas.microsoft.com/office/powerpoint/2010/main" val="1125047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C9D3-D49A-BA70-37D3-CDAAB924A4BD}"/>
              </a:ext>
            </a:extLst>
          </p:cNvPr>
          <p:cNvSpPr>
            <a:spLocks noGrp="1"/>
          </p:cNvSpPr>
          <p:nvPr>
            <p:ph type="title"/>
          </p:nvPr>
        </p:nvSpPr>
        <p:spPr/>
        <p:txBody>
          <a:bodyPr>
            <a:normAutofit fontScale="90000"/>
          </a:bodyPr>
          <a:lstStyle/>
          <a:p>
            <a:r>
              <a:rPr lang="en-US" dirty="0"/>
              <a:t>Combining Information from Both Scripts</a:t>
            </a:r>
          </a:p>
        </p:txBody>
      </p:sp>
      <p:pic>
        <p:nvPicPr>
          <p:cNvPr id="5" name="Content Placeholder 4" descr="A screenshot of a computer&#10;&#10;Description automatically generated">
            <a:extLst>
              <a:ext uri="{FF2B5EF4-FFF2-40B4-BE49-F238E27FC236}">
                <a16:creationId xmlns:a16="http://schemas.microsoft.com/office/drawing/2014/main" id="{50286334-6B5A-3DA9-7F74-30C8FAC090CF}"/>
              </a:ext>
            </a:extLst>
          </p:cNvPr>
          <p:cNvPicPr>
            <a:picLocks noGrp="1" noChangeAspect="1"/>
          </p:cNvPicPr>
          <p:nvPr>
            <p:ph idx="1"/>
          </p:nvPr>
        </p:nvPicPr>
        <p:blipFill>
          <a:blip r:embed="rId2"/>
          <a:stretch>
            <a:fillRect/>
          </a:stretch>
        </p:blipFill>
        <p:spPr>
          <a:xfrm>
            <a:off x="1927721" y="1600200"/>
            <a:ext cx="5288557" cy="4525963"/>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3DE04741-7F73-583C-3D1D-85A065CFD217}"/>
                  </a:ext>
                </a:extLst>
              </p14:cNvPr>
              <p14:cNvContentPartPr/>
              <p14:nvPr/>
            </p14:nvContentPartPr>
            <p14:xfrm>
              <a:off x="2527248" y="3562057"/>
              <a:ext cx="4387320" cy="115200"/>
            </p14:xfrm>
          </p:contentPart>
        </mc:Choice>
        <mc:Fallback xmlns="">
          <p:pic>
            <p:nvPicPr>
              <p:cNvPr id="6" name="Ink 5">
                <a:extLst>
                  <a:ext uri="{FF2B5EF4-FFF2-40B4-BE49-F238E27FC236}">
                    <a16:creationId xmlns:a16="http://schemas.microsoft.com/office/drawing/2014/main" id="{3DE04741-7F73-583C-3D1D-85A065CFD217}"/>
                  </a:ext>
                </a:extLst>
              </p:cNvPr>
              <p:cNvPicPr/>
              <p:nvPr/>
            </p:nvPicPr>
            <p:blipFill>
              <a:blip r:embed="rId4"/>
              <a:stretch>
                <a:fillRect/>
              </a:stretch>
            </p:blipFill>
            <p:spPr>
              <a:xfrm>
                <a:off x="2473248" y="3454057"/>
                <a:ext cx="4494960" cy="330840"/>
              </a:xfrm>
              <a:prstGeom prst="rect">
                <a:avLst/>
              </a:prstGeom>
            </p:spPr>
          </p:pic>
        </mc:Fallback>
      </mc:AlternateContent>
    </p:spTree>
    <p:extLst>
      <p:ext uri="{BB962C8B-B14F-4D97-AF65-F5344CB8AC3E}">
        <p14:creationId xmlns:p14="http://schemas.microsoft.com/office/powerpoint/2010/main" val="859223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8F5CAA-5B47-6C87-ECDE-45AC1857AFD8}"/>
              </a:ext>
            </a:extLst>
          </p:cNvPr>
          <p:cNvSpPr>
            <a:spLocks noGrp="1"/>
          </p:cNvSpPr>
          <p:nvPr>
            <p:ph type="title"/>
          </p:nvPr>
        </p:nvSpPr>
        <p:spPr>
          <a:xfrm>
            <a:off x="515125" y="1153572"/>
            <a:ext cx="2400300" cy="4461163"/>
          </a:xfrm>
        </p:spPr>
        <p:txBody>
          <a:bodyPr>
            <a:normAutofit/>
          </a:bodyPr>
          <a:lstStyle/>
          <a:p>
            <a:r>
              <a:rPr lang="en-US" sz="3400">
                <a:solidFill>
                  <a:srgbClr val="FFFFFF"/>
                </a:solidFill>
              </a:rPr>
              <a:t>Any challenges?</a:t>
            </a:r>
            <a:br>
              <a:rPr lang="en-US" sz="3400">
                <a:solidFill>
                  <a:srgbClr val="FFFFFF"/>
                </a:solidFill>
              </a:rPr>
            </a:br>
            <a:endParaRPr lang="en-US" sz="34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2CF7B33-A8C3-22CC-230E-1576B7CE239F}"/>
              </a:ext>
            </a:extLst>
          </p:cNvPr>
          <p:cNvSpPr>
            <a:spLocks noGrp="1"/>
          </p:cNvSpPr>
          <p:nvPr>
            <p:ph idx="1"/>
          </p:nvPr>
        </p:nvSpPr>
        <p:spPr>
          <a:xfrm>
            <a:off x="3335481" y="591344"/>
            <a:ext cx="5179868" cy="5585619"/>
          </a:xfrm>
        </p:spPr>
        <p:txBody>
          <a:bodyPr anchor="ctr">
            <a:normAutofit/>
          </a:bodyPr>
          <a:lstStyle/>
          <a:p>
            <a:pPr marL="0" indent="0">
              <a:lnSpc>
                <a:spcPct val="90000"/>
              </a:lnSpc>
              <a:buNone/>
            </a:pPr>
            <a:r>
              <a:rPr lang="en-US" sz="1800" b="1" dirty="0"/>
              <a:t>Challenges in Web Scraping on Amazon:</a:t>
            </a:r>
          </a:p>
          <a:p>
            <a:pPr marL="0" indent="0">
              <a:lnSpc>
                <a:spcPct val="90000"/>
              </a:lnSpc>
              <a:buNone/>
            </a:pPr>
            <a:endParaRPr lang="en-US" sz="1800" dirty="0"/>
          </a:p>
          <a:p>
            <a:pPr marL="0" indent="0">
              <a:lnSpc>
                <a:spcPct val="90000"/>
              </a:lnSpc>
              <a:buNone/>
            </a:pPr>
            <a:r>
              <a:rPr lang="en-US" sz="1800" dirty="0"/>
              <a:t>When I was collecting information from Amazon, I encountered some difficulties. Amazon has rules against web scraping, which means they don't want automated tools collecting data from their website. Here are the challenges I faced:</a:t>
            </a:r>
          </a:p>
          <a:p>
            <a:pPr>
              <a:lnSpc>
                <a:spcPct val="90000"/>
              </a:lnSpc>
              <a:buFont typeface="+mj-lt"/>
              <a:buAutoNum type="arabicPeriod"/>
            </a:pPr>
            <a:r>
              <a:rPr lang="en-US" sz="1800" b="1" dirty="0"/>
              <a:t>Scrapy Challenges</a:t>
            </a:r>
            <a:r>
              <a:rPr lang="en-US" sz="1800" dirty="0"/>
              <a:t>: At first, I tried using a tool called Scrapy, but it didn't work very well. It needed a lot of resources, like a big engine for a small car. </a:t>
            </a:r>
          </a:p>
          <a:p>
            <a:pPr>
              <a:lnSpc>
                <a:spcPct val="90000"/>
              </a:lnSpc>
              <a:buFont typeface="+mj-lt"/>
              <a:buAutoNum type="arabicPeriod"/>
            </a:pPr>
            <a:r>
              <a:rPr lang="en-US" sz="1800" b="1" dirty="0"/>
              <a:t>Selenium Challenges</a:t>
            </a:r>
            <a:r>
              <a:rPr lang="en-US" sz="1800" dirty="0"/>
              <a:t>: Then, I discovered Selenium, which worked better for me. However, it still had some challenges. For example, it required careful handling to avoid getting blocked by Amazon's anti-scraping measures. It was like trying to sneak past a guard to get what we needed.</a:t>
            </a:r>
          </a:p>
          <a:p>
            <a:pPr>
              <a:lnSpc>
                <a:spcPct val="90000"/>
              </a:lnSpc>
            </a:pPr>
            <a:endParaRPr lang="en-US" sz="1800" dirty="0"/>
          </a:p>
        </p:txBody>
      </p:sp>
    </p:spTree>
    <p:extLst>
      <p:ext uri="{BB962C8B-B14F-4D97-AF65-F5344CB8AC3E}">
        <p14:creationId xmlns:p14="http://schemas.microsoft.com/office/powerpoint/2010/main" val="770760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1164</TotalTime>
  <Words>608</Words>
  <Application>Microsoft Office PowerPoint</Application>
  <PresentationFormat>On-screen Show (4:3)</PresentationFormat>
  <Paragraphs>48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Söhne</vt:lpstr>
      <vt:lpstr>Wingdings</vt:lpstr>
      <vt:lpstr>Office Theme</vt:lpstr>
      <vt:lpstr>Product Recommendation using NLP on Amazon Customer Reviews</vt:lpstr>
      <vt:lpstr>Introduction</vt:lpstr>
      <vt:lpstr>Table of Contents</vt:lpstr>
      <vt:lpstr>Data Collection product search page</vt:lpstr>
      <vt:lpstr>Data Collection from Reviews Page </vt:lpstr>
      <vt:lpstr>The Product search page</vt:lpstr>
      <vt:lpstr>The Reviews Page</vt:lpstr>
      <vt:lpstr>Combining Information from Both Scripts</vt:lpstr>
      <vt:lpstr>Any challenges? </vt:lpstr>
      <vt:lpstr>Data Cleaning</vt:lpstr>
      <vt:lpstr> NLP Model</vt:lpstr>
      <vt:lpstr>Creating a Flask Web App</vt:lpstr>
      <vt:lpstr>Results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subject/>
  <dc:creator/>
  <cp:keywords/>
  <dc:description>generated using python-pptx</dc:description>
  <cp:lastModifiedBy>Amine Hamane</cp:lastModifiedBy>
  <cp:revision>4</cp:revision>
  <dcterms:created xsi:type="dcterms:W3CDTF">2013-01-27T09:14:16Z</dcterms:created>
  <dcterms:modified xsi:type="dcterms:W3CDTF">2023-09-03T17:06:41Z</dcterms:modified>
  <cp:category/>
</cp:coreProperties>
</file>