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D88F79-7F21-466A-AB1D-8C583CE1E9CE}" v="2" dt="2022-09-02T16:48:18.053"/>
    <p1510:client id="{C9E790C8-3CD0-3132-4089-1772CB826112}" v="3" dt="2022-09-06T17:23:04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e Boudreau" userId="7a1def81-9bae-4281-8718-a74868d5899c" providerId="ADAL" clId="{1CD88F79-7F21-466A-AB1D-8C583CE1E9CE}"/>
    <pc:docChg chg="undo custSel addSld modSld">
      <pc:chgData name="Maxime Boudreau" userId="7a1def81-9bae-4281-8718-a74868d5899c" providerId="ADAL" clId="{1CD88F79-7F21-466A-AB1D-8C583CE1E9CE}" dt="2022-09-02T16:54:52.067" v="725" actId="20577"/>
      <pc:docMkLst>
        <pc:docMk/>
      </pc:docMkLst>
      <pc:sldChg chg="modSp mod">
        <pc:chgData name="Maxime Boudreau" userId="7a1def81-9bae-4281-8718-a74868d5899c" providerId="ADAL" clId="{1CD88F79-7F21-466A-AB1D-8C583CE1E9CE}" dt="2022-09-02T16:54:52.067" v="725" actId="20577"/>
        <pc:sldMkLst>
          <pc:docMk/>
          <pc:sldMk cId="3494898304" sldId="257"/>
        </pc:sldMkLst>
        <pc:spChg chg="mod">
          <ac:chgData name="Maxime Boudreau" userId="7a1def81-9bae-4281-8718-a74868d5899c" providerId="ADAL" clId="{1CD88F79-7F21-466A-AB1D-8C583CE1E9CE}" dt="2022-09-02T16:54:52.067" v="725" actId="20577"/>
          <ac:spMkLst>
            <pc:docMk/>
            <pc:sldMk cId="3494898304" sldId="257"/>
            <ac:spMk id="3" creationId="{B55CB722-6F70-E3C4-F11B-5F8FEF407373}"/>
          </ac:spMkLst>
        </pc:spChg>
      </pc:sldChg>
      <pc:sldChg chg="modSp new mod">
        <pc:chgData name="Maxime Boudreau" userId="7a1def81-9bae-4281-8718-a74868d5899c" providerId="ADAL" clId="{1CD88F79-7F21-466A-AB1D-8C583CE1E9CE}" dt="2022-09-02T16:54:27.524" v="676" actId="20577"/>
        <pc:sldMkLst>
          <pc:docMk/>
          <pc:sldMk cId="4005937121" sldId="259"/>
        </pc:sldMkLst>
        <pc:spChg chg="mod">
          <ac:chgData name="Maxime Boudreau" userId="7a1def81-9bae-4281-8718-a74868d5899c" providerId="ADAL" clId="{1CD88F79-7F21-466A-AB1D-8C583CE1E9CE}" dt="2022-09-02T16:51:02.016" v="238" actId="20577"/>
          <ac:spMkLst>
            <pc:docMk/>
            <pc:sldMk cId="4005937121" sldId="259"/>
            <ac:spMk id="2" creationId="{529CBADF-BE87-DBDF-7A71-D832384BC5F5}"/>
          </ac:spMkLst>
        </pc:spChg>
        <pc:spChg chg="mod">
          <ac:chgData name="Maxime Boudreau" userId="7a1def81-9bae-4281-8718-a74868d5899c" providerId="ADAL" clId="{1CD88F79-7F21-466A-AB1D-8C583CE1E9CE}" dt="2022-09-02T16:54:27.524" v="676" actId="20577"/>
          <ac:spMkLst>
            <pc:docMk/>
            <pc:sldMk cId="4005937121" sldId="259"/>
            <ac:spMk id="3" creationId="{C4BBFA27-D080-2E03-5C9D-9B565E51BC1B}"/>
          </ac:spMkLst>
        </pc:spChg>
      </pc:sldChg>
      <pc:sldChg chg="addSp modSp new mod">
        <pc:chgData name="Maxime Boudreau" userId="7a1def81-9bae-4281-8718-a74868d5899c" providerId="ADAL" clId="{1CD88F79-7F21-466A-AB1D-8C583CE1E9CE}" dt="2022-09-02T16:51:51.758" v="267" actId="20577"/>
        <pc:sldMkLst>
          <pc:docMk/>
          <pc:sldMk cId="1263259840" sldId="260"/>
        </pc:sldMkLst>
        <pc:spChg chg="mod">
          <ac:chgData name="Maxime Boudreau" userId="7a1def81-9bae-4281-8718-a74868d5899c" providerId="ADAL" clId="{1CD88F79-7F21-466A-AB1D-8C583CE1E9CE}" dt="2022-09-02T16:51:51.758" v="267" actId="20577"/>
          <ac:spMkLst>
            <pc:docMk/>
            <pc:sldMk cId="1263259840" sldId="260"/>
            <ac:spMk id="2" creationId="{59B01673-961F-0F2B-462E-A5D15102A8C8}"/>
          </ac:spMkLst>
        </pc:spChg>
        <pc:spChg chg="add mod">
          <ac:chgData name="Maxime Boudreau" userId="7a1def81-9bae-4281-8718-a74868d5899c" providerId="ADAL" clId="{1CD88F79-7F21-466A-AB1D-8C583CE1E9CE}" dt="2022-09-02T16:51:43.348" v="266" actId="14100"/>
          <ac:spMkLst>
            <pc:docMk/>
            <pc:sldMk cId="1263259840" sldId="260"/>
            <ac:spMk id="4" creationId="{458F8209-4157-DCD4-7B63-C599511764E2}"/>
          </ac:spMkLst>
        </pc:spChg>
      </pc:sldChg>
    </pc:docChg>
  </pc:docChgLst>
  <pc:docChgLst>
    <pc:chgData name="Maxime Boudreau" userId="S::maxime.boudreau@breathebiomedical.com::7a1def81-9bae-4281-8718-a74868d5899c" providerId="AD" clId="Web-{C9E790C8-3CD0-3132-4089-1772CB826112}"/>
    <pc:docChg chg="modSld">
      <pc:chgData name="Maxime Boudreau" userId="S::maxime.boudreau@breathebiomedical.com::7a1def81-9bae-4281-8718-a74868d5899c" providerId="AD" clId="Web-{C9E790C8-3CD0-3132-4089-1772CB826112}" dt="2022-09-06T17:23:04.236" v="2" actId="20577"/>
      <pc:docMkLst>
        <pc:docMk/>
      </pc:docMkLst>
      <pc:sldChg chg="modSp">
        <pc:chgData name="Maxime Boudreau" userId="S::maxime.boudreau@breathebiomedical.com::7a1def81-9bae-4281-8718-a74868d5899c" providerId="AD" clId="Web-{C9E790C8-3CD0-3132-4089-1772CB826112}" dt="2022-09-06T17:23:04.236" v="2" actId="20577"/>
        <pc:sldMkLst>
          <pc:docMk/>
          <pc:sldMk cId="3762863004" sldId="258"/>
        </pc:sldMkLst>
        <pc:spChg chg="mod">
          <ac:chgData name="Maxime Boudreau" userId="S::maxime.boudreau@breathebiomedical.com::7a1def81-9bae-4281-8718-a74868d5899c" providerId="AD" clId="Web-{C9E790C8-3CD0-3132-4089-1772CB826112}" dt="2022-09-06T17:23:04.236" v="2" actId="20577"/>
          <ac:spMkLst>
            <pc:docMk/>
            <pc:sldMk cId="3762863004" sldId="258"/>
            <ac:spMk id="34" creationId="{D8E733C9-9918-D0B3-B058-4997FE8C52B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209C5-37BE-9096-C4C0-AF2899EC4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D5109-EE29-7FDC-DA84-D290BF19B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FF4AC-4231-07D6-EB3B-CF035DFB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5EFD-9EDF-4A66-AF54-700F3D9F065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7DF69-AD83-4538-7DEB-562F37AF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494A1-9668-4328-6F33-E9BB6EF5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2DDC-6D70-4B2B-A9FA-B535FBF0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9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9C863-1515-7002-DA6E-2B074B8B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FAA5C-CD94-C8AA-E402-E4E3DE061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09F16-1D7C-364E-3B2D-AACBF0025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5EFD-9EDF-4A66-AF54-700F3D9F065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6030A-B03C-070D-B598-F7AB7F7E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DBC0A-0083-4C50-4557-7465F3F1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2DDC-6D70-4B2B-A9FA-B535FBF0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5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967055-155B-65D3-4B72-C953293CBA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1453C-9590-C658-8D24-7843AAE3A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3006B-E0A7-6783-CE1C-AFC98857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5EFD-9EDF-4A66-AF54-700F3D9F065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0935F-32F0-55D3-B752-5F00E2F83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31799-D4E3-4718-6F67-59A5AD4E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2DDC-6D70-4B2B-A9FA-B535FBF0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4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2DAF-D5A2-70CA-DF30-3C8B05429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97284-8256-8280-0C6E-1D0DD639A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25514-DBC7-EF72-6852-CAE86B37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5EFD-9EDF-4A66-AF54-700F3D9F065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9E032-A315-F15D-6414-1280C4E7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17DE2-0B7F-1B7D-6E82-1F9155C2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2DDC-6D70-4B2B-A9FA-B535FBF0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7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D5FB5-4544-64FD-48E6-ED550D83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644A8-E67E-C24B-131C-4F65A562B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3B5BB-E6AB-3A23-1F06-6F20B4D75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5EFD-9EDF-4A66-AF54-700F3D9F065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462C8-2590-2E3E-65C5-8377347A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F3C13-656A-C9FF-051E-62C6847BC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2DDC-6D70-4B2B-A9FA-B535FBF0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6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C77A-C881-B1F6-BA0B-7AB780C1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0B50E-8173-0C8F-A506-846B87AAB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61E37-159D-616F-A775-645CA4E1D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3DF2D-DF8D-DF57-5DC5-B3E951DFC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5EFD-9EDF-4A66-AF54-700F3D9F065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1E29D-2D62-DC28-998B-86C1AFF9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8B738-6105-54B7-05FE-B1E89FE7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2DDC-6D70-4B2B-A9FA-B535FBF0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6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2A312-A875-37B5-3609-C552D3C3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8CACE-C49F-D00A-2959-7DD1B8D2A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7D8A9-F816-3A60-3B52-8A6948E47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116CF-4846-7510-1578-EC17BC903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AD7130-B1FE-13DF-E93B-95B19F81E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BC0A4-96E6-7EAC-C212-0BE89B6CD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5EFD-9EDF-4A66-AF54-700F3D9F065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CD96A3-71FE-0DD9-1D6B-4D45C9CB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1D3B8B-BC20-4D01-1324-9D06E442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2DDC-6D70-4B2B-A9FA-B535FBF0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73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1B912-C287-C27A-5092-A5D1B0B0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DC1AF-F7C6-C2E9-505F-2DF782E3C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5EFD-9EDF-4A66-AF54-700F3D9F065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91F65-DB8C-B35E-07F2-65CBED050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5C6C5-9276-253C-8833-2E0AC135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2DDC-6D70-4B2B-A9FA-B535FBF0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3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59369-56A9-D9BA-8B5F-1178C8EF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5EFD-9EDF-4A66-AF54-700F3D9F065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066287-CD5E-BEA7-B077-543A0143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126CD-DA59-C591-AAA9-86381E20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2DDC-6D70-4B2B-A9FA-B535FBF0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5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EA10-0CBE-3618-ADAB-135DE63B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0400-B441-39B3-5C89-DC0588BA2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C2322-969F-BAE1-0E26-33E4F121F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9D45F-82A4-092D-5AF9-541D66EE8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5EFD-9EDF-4A66-AF54-700F3D9F065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AF7A7-4C0C-BBF0-A445-4DCD5DFAC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01686-3AD7-F5E6-EE2E-A7B62197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2DDC-6D70-4B2B-A9FA-B535FBF0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5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6B65-FB84-3831-D6A5-C31AC3E05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C037E7-E3EF-EDBD-BE96-9D5EDD47D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9CC94-67E9-6163-6681-EA3D5A310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30EBE-842F-997B-02E2-09457C9B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5EFD-9EDF-4A66-AF54-700F3D9F065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50DC3-3FB0-DDBF-847B-3D99AC381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461EE-3644-0C68-0D45-BB331744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2DDC-6D70-4B2B-A9FA-B535FBF0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4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1AC39A-7F1B-BFB3-EC3B-08609BE7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42D10-3A43-4D7B-4CB3-9DC2DDAC8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B91A6-7E55-0FAC-F78A-06B9DD97C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25EFD-9EDF-4A66-AF54-700F3D9F065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D8211-7AA6-279F-ECA0-9E3940FED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43CDE-7252-8E90-65AB-984F96F70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2DDC-6D70-4B2B-A9FA-B535FBF0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6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thelen.picomole.com/tools/spectrometer-metadata-mapp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simplegui-python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DC752-E9B3-56BB-C571-1863EBB8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Metadata viewer/updater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5CB722-6F70-E3C4-F11B-5F8FEF407373}"/>
              </a:ext>
            </a:extLst>
          </p:cNvPr>
          <p:cNvSpPr txBox="1"/>
          <p:nvPr/>
        </p:nvSpPr>
        <p:spPr>
          <a:xfrm>
            <a:off x="1028700" y="2013438"/>
            <a:ext cx="98034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Context: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Metadata is really cumbersome to navigate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sometime have to do some manual changes to the metadata </a:t>
            </a:r>
          </a:p>
          <a:p>
            <a:endParaRPr lang="en-US" dirty="0"/>
          </a:p>
          <a:p>
            <a:r>
              <a:rPr lang="en-US" dirty="0"/>
              <a:t>Goal: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tool to navigate and update information on the </a:t>
            </a:r>
            <a:r>
              <a:rPr lang="en-US" dirty="0" err="1"/>
              <a:t>metatada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9489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70821EF-1E91-A5BE-F700-8D9783425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36" y="190241"/>
            <a:ext cx="3537695" cy="28495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128A66-4EDA-10B0-8492-2AE9CBC86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43" y="271211"/>
            <a:ext cx="6502924" cy="24649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5AFCE9-0EEE-5C4A-48C9-B5F6EE353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146" y="3088711"/>
            <a:ext cx="5616803" cy="18153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8372A7-27D8-A99F-107A-824F7B591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407" y="4800999"/>
            <a:ext cx="4271969" cy="17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47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B141679-744F-117C-951F-8FF1D7EA4FD2}"/>
              </a:ext>
            </a:extLst>
          </p:cNvPr>
          <p:cNvSpPr/>
          <p:nvPr/>
        </p:nvSpPr>
        <p:spPr>
          <a:xfrm>
            <a:off x="659422" y="3071812"/>
            <a:ext cx="3323493" cy="201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C9C70B-ED8F-4D11-AC7E-B4641D093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95" y="3338357"/>
            <a:ext cx="2816574" cy="14847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C855A0-0CA6-7F8F-3B3C-89EFCD8DBA12}"/>
              </a:ext>
            </a:extLst>
          </p:cNvPr>
          <p:cNvSpPr txBox="1"/>
          <p:nvPr/>
        </p:nvSpPr>
        <p:spPr>
          <a:xfrm>
            <a:off x="2368983" y="3338357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Baseline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E17304-E47C-1826-3A1F-64104E38A7FB}"/>
              </a:ext>
            </a:extLst>
          </p:cNvPr>
          <p:cNvSpPr txBox="1"/>
          <p:nvPr/>
        </p:nvSpPr>
        <p:spPr>
          <a:xfrm>
            <a:off x="2368983" y="3523023"/>
            <a:ext cx="1326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Green Desorb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B8B520-7F4A-A1F7-2DC6-8A4AAB7A78FD}"/>
              </a:ext>
            </a:extLst>
          </p:cNvPr>
          <p:cNvSpPr txBox="1"/>
          <p:nvPr/>
        </p:nvSpPr>
        <p:spPr>
          <a:xfrm>
            <a:off x="2351731" y="3830800"/>
            <a:ext cx="1349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Yellow Desorb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98E2E0-A9E2-8E4A-9318-0F37BE8A3232}"/>
              </a:ext>
            </a:extLst>
          </p:cNvPr>
          <p:cNvSpPr txBox="1"/>
          <p:nvPr/>
        </p:nvSpPr>
        <p:spPr>
          <a:xfrm>
            <a:off x="2351731" y="4113299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pink Desorb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452CE4-D0ED-A0FF-9ED7-6E315E791D6F}"/>
              </a:ext>
            </a:extLst>
          </p:cNvPr>
          <p:cNvSpPr txBox="1"/>
          <p:nvPr/>
        </p:nvSpPr>
        <p:spPr>
          <a:xfrm>
            <a:off x="2368983" y="4314311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pink Desorb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AE16F4-99B1-F0EC-A661-26F5059519E1}"/>
              </a:ext>
            </a:extLst>
          </p:cNvPr>
          <p:cNvSpPr txBox="1"/>
          <p:nvPr/>
        </p:nvSpPr>
        <p:spPr>
          <a:xfrm>
            <a:off x="2386235" y="4555526"/>
            <a:ext cx="1326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Green Desorb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284886-9A96-547C-BEBA-0C412623845C}"/>
              </a:ext>
            </a:extLst>
          </p:cNvPr>
          <p:cNvSpPr/>
          <p:nvPr/>
        </p:nvSpPr>
        <p:spPr>
          <a:xfrm>
            <a:off x="861995" y="3305907"/>
            <a:ext cx="2833826" cy="30777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81FAE99-B15D-E337-78E0-F4F99C7C18A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GUI - TEMPLATE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8762C2-D12A-E737-250C-6CB6F0BFEFC5}"/>
              </a:ext>
            </a:extLst>
          </p:cNvPr>
          <p:cNvSpPr txBox="1"/>
          <p:nvPr/>
        </p:nvSpPr>
        <p:spPr>
          <a:xfrm>
            <a:off x="4155234" y="1457639"/>
            <a:ext cx="152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Metadata Text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FFD96A-D930-6EFD-3971-8AE80CF148A1}"/>
              </a:ext>
            </a:extLst>
          </p:cNvPr>
          <p:cNvSpPr/>
          <p:nvPr/>
        </p:nvSpPr>
        <p:spPr>
          <a:xfrm>
            <a:off x="5635311" y="3128456"/>
            <a:ext cx="1622179" cy="354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Baseline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444F2B-ADF4-6052-1AC5-DA6AD735A61A}"/>
              </a:ext>
            </a:extLst>
          </p:cNvPr>
          <p:cNvSpPr txBox="1"/>
          <p:nvPr/>
        </p:nvSpPr>
        <p:spPr>
          <a:xfrm>
            <a:off x="4919931" y="3066156"/>
            <a:ext cx="6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5B88BC-61AC-7C12-9DCF-3B79613DD939}"/>
              </a:ext>
            </a:extLst>
          </p:cNvPr>
          <p:cNvSpPr txBox="1"/>
          <p:nvPr/>
        </p:nvSpPr>
        <p:spPr>
          <a:xfrm>
            <a:off x="3953440" y="3502727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Desorb Number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57E859-5F8B-97FA-87D7-8CF32AB2963D}"/>
              </a:ext>
            </a:extLst>
          </p:cNvPr>
          <p:cNvSpPr/>
          <p:nvPr/>
        </p:nvSpPr>
        <p:spPr>
          <a:xfrm>
            <a:off x="5635310" y="3571786"/>
            <a:ext cx="1622179" cy="354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D1067D-937C-342C-C0C3-16D67E05FA5C}"/>
              </a:ext>
            </a:extLst>
          </p:cNvPr>
          <p:cNvSpPr/>
          <p:nvPr/>
        </p:nvSpPr>
        <p:spPr>
          <a:xfrm>
            <a:off x="2090894" y="2627816"/>
            <a:ext cx="1622179" cy="354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CO0012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A1A8DD-795F-D638-20E7-86503DAA4982}"/>
              </a:ext>
            </a:extLst>
          </p:cNvPr>
          <p:cNvSpPr txBox="1"/>
          <p:nvPr/>
        </p:nvSpPr>
        <p:spPr>
          <a:xfrm>
            <a:off x="838200" y="2618884"/>
            <a:ext cx="128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Selected Kit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983AAB-5A20-E217-3AB2-CF2EC84FD317}"/>
              </a:ext>
            </a:extLst>
          </p:cNvPr>
          <p:cNvSpPr/>
          <p:nvPr/>
        </p:nvSpPr>
        <p:spPr>
          <a:xfrm>
            <a:off x="2072305" y="2276447"/>
            <a:ext cx="1705924" cy="278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new kit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D8042C-828F-E492-2207-FE257A5D3EDC}"/>
              </a:ext>
            </a:extLst>
          </p:cNvPr>
          <p:cNvSpPr txBox="1"/>
          <p:nvPr/>
        </p:nvSpPr>
        <p:spPr>
          <a:xfrm>
            <a:off x="4150168" y="3979954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Sorbent type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B4A7EA-282B-C781-C97C-53BA769BACC0}"/>
              </a:ext>
            </a:extLst>
          </p:cNvPr>
          <p:cNvSpPr/>
          <p:nvPr/>
        </p:nvSpPr>
        <p:spPr>
          <a:xfrm>
            <a:off x="5638241" y="4016974"/>
            <a:ext cx="1622179" cy="354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ED13CA-79E3-6192-5F53-1738DEC608A7}"/>
              </a:ext>
            </a:extLst>
          </p:cNvPr>
          <p:cNvSpPr txBox="1"/>
          <p:nvPr/>
        </p:nvSpPr>
        <p:spPr>
          <a:xfrm>
            <a:off x="4122927" y="4371875"/>
            <a:ext cx="1275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TT_FilePath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BDCFF6-1327-CA31-6927-7BF3AA3CA07E}"/>
              </a:ext>
            </a:extLst>
          </p:cNvPr>
          <p:cNvSpPr/>
          <p:nvPr/>
        </p:nvSpPr>
        <p:spPr>
          <a:xfrm>
            <a:off x="5638241" y="4448106"/>
            <a:ext cx="1622179" cy="354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20210819_025758_0</a:t>
            </a:r>
          </a:p>
          <a:p>
            <a:pPr algn="ctr"/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866636B-3F5B-F75F-FE16-F73DA1B4F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477" y="1810905"/>
            <a:ext cx="3119382" cy="1039794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8E733C9-9918-D0B3-B058-4997FE8C52BB}"/>
              </a:ext>
            </a:extLst>
          </p:cNvPr>
          <p:cNvSpPr/>
          <p:nvPr/>
        </p:nvSpPr>
        <p:spPr>
          <a:xfrm>
            <a:off x="9056730" y="3177314"/>
            <a:ext cx="1622179" cy="354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B421BE-5ED8-ED71-486F-B12EEB793B4C}"/>
              </a:ext>
            </a:extLst>
          </p:cNvPr>
          <p:cNvSpPr txBox="1"/>
          <p:nvPr/>
        </p:nvSpPr>
        <p:spPr>
          <a:xfrm>
            <a:off x="7699370" y="3110700"/>
            <a:ext cx="135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Analyzer_SN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0A8C27-A420-E05B-E2D7-F59F6D2A76E2}"/>
              </a:ext>
            </a:extLst>
          </p:cNvPr>
          <p:cNvSpPr txBox="1"/>
          <p:nvPr/>
        </p:nvSpPr>
        <p:spPr>
          <a:xfrm>
            <a:off x="7374859" y="3551585"/>
            <a:ext cx="1389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BaselinePath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1CA68E3-828A-BEAA-45FA-13D1742249D8}"/>
              </a:ext>
            </a:extLst>
          </p:cNvPr>
          <p:cNvSpPr/>
          <p:nvPr/>
        </p:nvSpPr>
        <p:spPr>
          <a:xfrm>
            <a:off x="9056729" y="3620644"/>
            <a:ext cx="1622179" cy="354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20210819_025758_0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183CE8-E1FC-CE9E-BE60-5676953DF577}"/>
              </a:ext>
            </a:extLst>
          </p:cNvPr>
          <p:cNvSpPr txBox="1"/>
          <p:nvPr/>
        </p:nvSpPr>
        <p:spPr>
          <a:xfrm>
            <a:off x="7571587" y="4028812"/>
            <a:ext cx="105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Tube Slot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3C9C8B-BEC3-5485-C192-8A2D90227CE2}"/>
              </a:ext>
            </a:extLst>
          </p:cNvPr>
          <p:cNvSpPr/>
          <p:nvPr/>
        </p:nvSpPr>
        <p:spPr>
          <a:xfrm>
            <a:off x="9059660" y="4065832"/>
            <a:ext cx="1622179" cy="354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D28129-725A-1AA2-01BC-9E4BE38D7E03}"/>
              </a:ext>
            </a:extLst>
          </p:cNvPr>
          <p:cNvSpPr txBox="1"/>
          <p:nvPr/>
        </p:nvSpPr>
        <p:spPr>
          <a:xfrm>
            <a:off x="4122927" y="4789045"/>
            <a:ext cx="156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comment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DC5B2B-E494-F8B7-F739-A0DF350C2AD3}"/>
              </a:ext>
            </a:extLst>
          </p:cNvPr>
          <p:cNvSpPr/>
          <p:nvPr/>
        </p:nvSpPr>
        <p:spPr>
          <a:xfrm>
            <a:off x="4190014" y="5111244"/>
            <a:ext cx="5897569" cy="1238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Alignment was not optimal the next morning. Crash occurred when the baseline finished.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F008B70-CA26-90DC-2920-988394BF6778}"/>
              </a:ext>
            </a:extLst>
          </p:cNvPr>
          <p:cNvSpPr/>
          <p:nvPr/>
        </p:nvSpPr>
        <p:spPr>
          <a:xfrm>
            <a:off x="10200793" y="5114048"/>
            <a:ext cx="1705924" cy="5569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Metadata</a:t>
            </a:r>
          </a:p>
        </p:txBody>
      </p:sp>
    </p:spTree>
    <p:extLst>
      <p:ext uri="{BB962C8B-B14F-4D97-AF65-F5344CB8AC3E}">
        <p14:creationId xmlns:p14="http://schemas.microsoft.com/office/powerpoint/2010/main" val="376286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CBADF-BE87-DBDF-7A71-D832384BC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BFA27-D080-2E03-5C9D-9B565E51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in the metadata mapper repository.</a:t>
            </a:r>
          </a:p>
          <a:p>
            <a:pPr lvl="1"/>
            <a:r>
              <a:rPr lang="en-US" dirty="0">
                <a:hlinkClick r:id="rId2"/>
              </a:rPr>
              <a:t>https://sthelen.picomole.com/tools/spectrometer-metadata-mapper</a:t>
            </a:r>
            <a:endParaRPr lang="en-US" dirty="0"/>
          </a:p>
          <a:p>
            <a:r>
              <a:rPr lang="en-US" dirty="0"/>
              <a:t>Must prevent </a:t>
            </a:r>
            <a:r>
              <a:rPr lang="en-US" dirty="0" err="1"/>
              <a:t>unsanitized</a:t>
            </a:r>
            <a:r>
              <a:rPr lang="en-US" dirty="0"/>
              <a:t> data to be entered.</a:t>
            </a:r>
          </a:p>
          <a:p>
            <a:r>
              <a:rPr lang="en-US" dirty="0"/>
              <a:t>Special care must be accorded to the formatting (inconsistent, sometime the separator is a comma, a space, or a tab…)</a:t>
            </a:r>
          </a:p>
          <a:p>
            <a:r>
              <a:rPr lang="en-US" dirty="0"/>
              <a:t>To be decided: </a:t>
            </a:r>
          </a:p>
          <a:p>
            <a:pPr lvl="1"/>
            <a:r>
              <a:rPr lang="en-US" dirty="0"/>
              <a:t>Must archive the old metadata.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37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1673-961F-0F2B-462E-A5D15102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8F8209-4157-DCD4-7B63-C599511764E2}"/>
              </a:ext>
            </a:extLst>
          </p:cNvPr>
          <p:cNvSpPr txBox="1"/>
          <p:nvPr/>
        </p:nvSpPr>
        <p:spPr>
          <a:xfrm>
            <a:off x="838200" y="1461673"/>
            <a:ext cx="95147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PySimpleGUI</a:t>
            </a:r>
            <a:r>
              <a:rPr lang="en-US" sz="2400" dirty="0"/>
              <a:t> may be the easiest package to get the stuff done</a:t>
            </a:r>
          </a:p>
          <a:p>
            <a:pPr lvl="1"/>
            <a:r>
              <a:rPr lang="en-US" sz="2400" dirty="0">
                <a:hlinkClick r:id="rId2"/>
              </a:rPr>
              <a:t>https://realpython.com/pysimplegui-python/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3259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187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Project – Metadata viewer/updater </vt:lpstr>
      <vt:lpstr>PowerPoint Presentation</vt:lpstr>
      <vt:lpstr>PowerPoint Presentation</vt:lpstr>
      <vt:lpstr>Requirements</vt:lpstr>
      <vt:lpstr>Resources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– Metadata viewer/updater </dc:title>
  <dc:creator>Maxime Boudreau</dc:creator>
  <cp:lastModifiedBy>Maxime Boudreau</cp:lastModifiedBy>
  <cp:revision>4</cp:revision>
  <dcterms:created xsi:type="dcterms:W3CDTF">2022-09-02T14:55:38Z</dcterms:created>
  <dcterms:modified xsi:type="dcterms:W3CDTF">2022-09-06T17:23:04Z</dcterms:modified>
</cp:coreProperties>
</file>