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5F7CB-956A-47B4-9796-548847FE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8DA865-A0C8-4620-AD76-684A14E68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89B80-F2A0-4763-8EDA-2257D5E2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1090-C36C-433C-A60F-69A15224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62A7B-819F-41A7-89D6-78E44EAF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8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AD70-BC22-462F-AF28-59C47970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D39EF0-786C-4701-B06C-E806FC63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F1398-D703-4DE9-BA6F-587DA02A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05EDC9-B9FB-43B6-85CE-451C2AAA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0BB184-EBDC-47CD-98A2-8B4BE90B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53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5FA09E-20FF-4E69-B082-70C9C76D5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BBF14-CEE3-48F5-BD74-E8676E44D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CF098-9D78-4B7C-891C-697A094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23D53-AE5D-4DE6-8300-2894B09D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B14E9-4DC1-4E13-B5E1-B72C9156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2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A392-4B74-4367-80B1-A2E3DE3C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7891DF-C376-4E43-8601-9E9C88DF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8A603-5A0A-4FAF-A8CE-3C12A9CA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5615E-48E5-4FF6-A7BE-A9611FF5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DEF84-C3EC-433C-92A5-2F502901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66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C4E13-C0F6-45F0-A9CA-E854DC67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C34263-5E7E-45C6-B630-003C3F2C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C2AF58-921A-43B5-A4B7-7086489D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166AD-8A7C-41FC-B2CA-CA3593BC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E52B1-B8D8-4F36-98AD-1C1B1C71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83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14E2-8BC7-44CA-AFB6-B9B0059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CF83A-102B-4737-88CC-F13A7150D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324361-A33C-4274-8CDC-3DAC9CFD3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06D0EF-9551-4B2F-895B-D2C3742E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01709-BECC-4B27-B931-8DAC6132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B7F0A5-EB80-4380-A67F-82C086D1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3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C1C3E-B9EF-452C-A8DC-83CF2F9B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AF0DB-572C-44FF-830A-EA07EA24F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83F799-A6C2-496E-91F7-40593B43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EB11CC-9B74-496D-A4C6-84072582C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B1AE2-C531-4348-9F3D-D4FA28BC4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7245D4-EAD8-4188-A406-50596D7B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333221-CEB0-411A-98FF-0B20537E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F7CCA6-2315-4A5E-AE61-D6F0C70B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39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BCB0B-D656-4F0B-8DF6-FBE9BB40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FA2D2D-EB80-4A0D-94E7-4A7C2AC4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05EE8B-C3ED-4017-B100-BDC5D723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BBB273-B319-48FD-84DE-6C24D5D9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24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9CF710-B22C-4A76-B429-EB4EB460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0662FC-9CE2-4C22-92BF-88D6188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11A0CE-C6BC-4AF2-BDED-D05D3EE2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3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37F46-0E0E-46A5-8D1F-50F5D50E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FB0E4-5C30-43E8-BF96-E6EB8364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329835-F11B-41EC-B7C1-3CB0E52A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EF1C03-6B00-42AC-B49D-C0C1C2A2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82EF8-03AC-43A0-884C-4F548053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80A8F-B89B-4711-A5FB-7B535791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8A3DE-D432-4257-BB30-A6BBF4DC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E68776-1F65-4E41-8CAE-7FDED7B0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7352D7-1869-4227-8780-9AFB4B51A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5D867C-47EF-4A96-B1ED-7FA93145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BDEF28-0112-4D8A-AF61-4717C391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093C3D-0801-4297-84CB-9A42BB9D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1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B77AAF-43F6-43CD-AB41-9261EBB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27C69-8775-4DDB-A159-9C2EE8C1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F98BB-815F-4A2E-B910-B4B1A7242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6EB7-5304-4BB9-99A5-7B15DE85124F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70F92A-4F75-410A-B7B3-2F2CD0E38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BBD86-0770-4E99-AD8D-5B89304B5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3846-A23A-4288-BFB5-BB6931CC29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0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4DC1B-0B95-46DB-9C0E-05343229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4436"/>
            <a:ext cx="9144000" cy="1011526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EventHunt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A4451E-03C7-4066-B2B0-5E2808231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446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F84D3-6363-4747-8AF3-C59E27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F5D4B-E5F9-419A-AB62-23BE15A7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Teamvorstellung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Projektidee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Wichtige Features</a:t>
            </a:r>
          </a:p>
        </p:txBody>
      </p:sp>
    </p:spTree>
    <p:extLst>
      <p:ext uri="{BB962C8B-B14F-4D97-AF65-F5344CB8AC3E}">
        <p14:creationId xmlns:p14="http://schemas.microsoft.com/office/powerpoint/2010/main" val="24625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D14E0-8D03-4DB4-940D-27495AC1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Gruppenmitglieder und Kommunikationsmedien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BBC08-2088-4C47-B02A-B50A03D9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Jonas Weigelt – Medieninformatik</a:t>
            </a:r>
          </a:p>
          <a:p>
            <a:r>
              <a:rPr lang="de-DE" dirty="0"/>
              <a:t>Amine Semlali – Ingenieurinformatik </a:t>
            </a:r>
          </a:p>
          <a:p>
            <a:r>
              <a:rPr lang="de-DE" dirty="0"/>
              <a:t>Sarah El </a:t>
            </a:r>
            <a:r>
              <a:rPr lang="de-DE" dirty="0" err="1"/>
              <a:t>Khalqui</a:t>
            </a:r>
            <a:r>
              <a:rPr lang="de-DE" dirty="0"/>
              <a:t> – Wirtschaftsinformatik</a:t>
            </a:r>
          </a:p>
          <a:p>
            <a:endParaRPr lang="de-DE" dirty="0"/>
          </a:p>
          <a:p>
            <a:r>
              <a:rPr lang="de-DE" dirty="0"/>
              <a:t>Kommunikation über </a:t>
            </a:r>
            <a:r>
              <a:rPr lang="de-DE" dirty="0" err="1"/>
              <a:t>Discord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327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5B97-9A02-43A2-9A7A-E0233EB2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1093E-B274-4BF0-8D3A-4AEABC3C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App Name : </a:t>
            </a:r>
            <a:r>
              <a:rPr lang="de-DE" dirty="0" err="1"/>
              <a:t>EventHunt</a:t>
            </a:r>
            <a:endParaRPr lang="de-DE" dirty="0"/>
          </a:p>
          <a:p>
            <a:r>
              <a:rPr lang="de-DE" dirty="0"/>
              <a:t>Programmiersprache : Java </a:t>
            </a:r>
          </a:p>
          <a:p>
            <a:r>
              <a:rPr lang="de-DE" dirty="0"/>
              <a:t>Hauptziele der App : </a:t>
            </a:r>
          </a:p>
          <a:p>
            <a:pPr marL="0" indent="0">
              <a:buNone/>
            </a:pPr>
            <a:r>
              <a:rPr lang="de-DE" dirty="0"/>
              <a:t>Veranstaltungen in der Nähe finden (Kategorisch)</a:t>
            </a:r>
          </a:p>
          <a:p>
            <a:pPr marL="0" indent="0">
              <a:buNone/>
            </a:pPr>
            <a:r>
              <a:rPr lang="de-DE" dirty="0"/>
              <a:t>Eigene Veranstaltungen hinzufügen (Kategorisch)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37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7AB49-E6C2-4047-99D0-B1FF6A2D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Geplante Funktionen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8D602-BD81-4A5F-A514-1D93E6CB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Anmelden </a:t>
            </a:r>
          </a:p>
          <a:p>
            <a:r>
              <a:rPr lang="de-DE" dirty="0"/>
              <a:t>Registrieren </a:t>
            </a:r>
          </a:p>
          <a:p>
            <a:r>
              <a:rPr lang="de-DE" dirty="0"/>
              <a:t>Eigene Veranstaltungen sehen und modifizieren</a:t>
            </a:r>
          </a:p>
          <a:p>
            <a:r>
              <a:rPr lang="de-DE" dirty="0"/>
              <a:t>Favoriten Liste verwalten </a:t>
            </a:r>
          </a:p>
          <a:p>
            <a:r>
              <a:rPr lang="de-DE" dirty="0"/>
              <a:t>Veranstaltungen pro Kategorie filtern</a:t>
            </a:r>
          </a:p>
          <a:p>
            <a:r>
              <a:rPr lang="de-DE" dirty="0"/>
              <a:t>Erweiterungen möglich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77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79BEA-02F9-4389-AF18-15E2154B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97E1F-D2C9-40FB-9185-097DE726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5400" dirty="0"/>
          </a:p>
          <a:p>
            <a:pPr marL="0" indent="0" algn="ctr">
              <a:buNone/>
            </a:pPr>
            <a:r>
              <a:rPr lang="de-DE" sz="5400" dirty="0"/>
              <a:t>Vielen Dank für </a:t>
            </a:r>
          </a:p>
          <a:p>
            <a:pPr marL="0" indent="0" algn="ctr">
              <a:buNone/>
            </a:pPr>
            <a:r>
              <a:rPr lang="de-DE" sz="5400" dirty="0"/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5295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40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EventHunt</vt:lpstr>
      <vt:lpstr>Gliederung </vt:lpstr>
      <vt:lpstr>Gruppenmitglieder und Kommunikationsmedien </vt:lpstr>
      <vt:lpstr>Projektidee</vt:lpstr>
      <vt:lpstr>Geplante Funktionen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EventHunt</dc:title>
  <dc:creator>amine semlali</dc:creator>
  <cp:lastModifiedBy>amine semlali</cp:lastModifiedBy>
  <cp:revision>4</cp:revision>
  <dcterms:created xsi:type="dcterms:W3CDTF">2021-10-19T08:06:02Z</dcterms:created>
  <dcterms:modified xsi:type="dcterms:W3CDTF">2021-10-19T09:27:12Z</dcterms:modified>
</cp:coreProperties>
</file>