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70" r:id="rId6"/>
    <p:sldId id="262" r:id="rId7"/>
    <p:sldId id="276" r:id="rId8"/>
    <p:sldId id="259" r:id="rId9"/>
    <p:sldId id="277" r:id="rId10"/>
    <p:sldId id="278" r:id="rId11"/>
    <p:sldId id="279" r:id="rId12"/>
    <p:sldId id="263" r:id="rId13"/>
    <p:sldId id="271" r:id="rId14"/>
    <p:sldId id="280" r:id="rId15"/>
    <p:sldId id="272" r:id="rId16"/>
    <p:sldId id="273" r:id="rId17"/>
    <p:sldId id="281" r:id="rId18"/>
    <p:sldId id="274" r:id="rId19"/>
    <p:sldId id="268" r:id="rId20"/>
    <p:sldId id="269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E8BE8-D72E-4BDA-B522-77221A575E67}" v="81" dt="2021-12-07T09:57:05.094"/>
    <p1510:client id="{D537CB91-4123-4418-A94F-CACAC98C030F}" v="80" dt="2021-12-06T20:02:33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5F7CB-956A-47B4-9796-548847FE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8DA865-A0C8-4620-AD76-684A14E68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89B80-F2A0-4763-8EDA-2257D5E2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1090-C36C-433C-A60F-69A15224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62A7B-819F-41A7-89D6-78E44EA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AD70-BC22-462F-AF28-59C47970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D39EF0-786C-4701-B06C-E806FC63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F1398-D703-4DE9-BA6F-587DA02A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5EDC9-B9FB-43B6-85CE-451C2AAA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BB184-EBDC-47CD-98A2-8B4BE90B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53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5FA09E-20FF-4E69-B082-70C9C76D5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BBF14-CEE3-48F5-BD74-E8676E44D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CF098-9D78-4B7C-891C-697A094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3D53-AE5D-4DE6-8300-2894B09D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B14E9-4DC1-4E13-B5E1-B72C9156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2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A392-4B74-4367-80B1-A2E3DE3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891DF-C376-4E43-8601-9E9C88DF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8A603-5A0A-4FAF-A8CE-3C12A9CA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5615E-48E5-4FF6-A7BE-A9611FF5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DEF84-C3EC-433C-92A5-2F502901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6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C4E13-C0F6-45F0-A9CA-E854DC67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34263-5E7E-45C6-B630-003C3F2C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2AF58-921A-43B5-A4B7-7086489D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166AD-8A7C-41FC-B2CA-CA3593BC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E52B1-B8D8-4F36-98AD-1C1B1C71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8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14E2-8BC7-44CA-AFB6-B9B0059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CF83A-102B-4737-88CC-F13A7150D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24361-A33C-4274-8CDC-3DAC9CFD3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6D0EF-9551-4B2F-895B-D2C3742E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01709-BECC-4B27-B931-8DAC6132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B7F0A5-EB80-4380-A67F-82C086D1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3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C1C3E-B9EF-452C-A8DC-83CF2F9B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AF0DB-572C-44FF-830A-EA07EA24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3F799-A6C2-496E-91F7-40593B43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EB11CC-9B74-496D-A4C6-84072582C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B1AE2-C531-4348-9F3D-D4FA28BC4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7245D4-EAD8-4188-A406-50596D7B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333221-CEB0-411A-98FF-0B20537E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F7CCA6-2315-4A5E-AE61-D6F0C70B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9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BCB0B-D656-4F0B-8DF6-FBE9BB40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FA2D2D-EB80-4A0D-94E7-4A7C2AC4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5EE8B-C3ED-4017-B100-BDC5D723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BBB273-B319-48FD-84DE-6C24D5D9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4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9CF710-B22C-4A76-B429-EB4EB460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0662FC-9CE2-4C22-92BF-88D6188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1A0CE-C6BC-4AF2-BDED-D05D3EE2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3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7F46-0E0E-46A5-8D1F-50F5D50E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FB0E4-5C30-43E8-BF96-E6EB8364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29835-F11B-41EC-B7C1-3CB0E52A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F1C03-6B00-42AC-B49D-C0C1C2A2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82EF8-03AC-43A0-884C-4F548053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80A8F-B89B-4711-A5FB-7B535791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A3DE-D432-4257-BB30-A6BBF4DC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E68776-1F65-4E41-8CAE-7FDED7B0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7352D7-1869-4227-8780-9AFB4B51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D867C-47EF-4A96-B1ED-7FA93145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BDEF28-0112-4D8A-AF61-4717C391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93C3D-0801-4297-84CB-9A42BB9D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1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B77AAF-43F6-43CD-AB41-9261EBB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27C69-8775-4DDB-A159-9C2EE8C1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F98BB-815F-4A2E-B910-B4B1A724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6EB7-5304-4BB9-99A5-7B15DE85124F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70F92A-4F75-410A-B7B3-2F2CD0E38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BBD86-0770-4E99-AD8D-5B89304B5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3846-A23A-4288-BFB5-BB6931CC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0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34DC1B-0B95-46DB-9C0E-05343229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de-DE" sz="8800">
                <a:solidFill>
                  <a:schemeClr val="bg1"/>
                </a:solidFill>
              </a:rPr>
              <a:t>EventHunt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A4451E-03C7-4066-B2B0-5E2808231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6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Events erstellen  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67B8227-9076-4B53-9A02-8633B60E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110202"/>
            <a:ext cx="3132091" cy="663759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BC62-BC4C-481C-B97B-75724AF9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03" y="140684"/>
            <a:ext cx="3093988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9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Events editieren  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DDA449-2483-4E2D-9EAB-3F816715C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08" y="0"/>
            <a:ext cx="3154033" cy="685800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CC2752B2-18EC-42DA-A480-DDC1561C2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93" y="0"/>
            <a:ext cx="325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5FE748-E5BA-447B-973B-01D35F26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Auflistung von Events und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Detailansicht zu Events 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9671F8-F8A9-45BC-9B7A-AF4E4F05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55" y="0"/>
            <a:ext cx="3229639" cy="68580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908AAB9-0124-47ED-8C92-83022D281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40" y="0"/>
            <a:ext cx="3216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cs typeface="Calibri"/>
              </a:rPr>
              <a:t>Benachrichtigungen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07F718F-5BB6-4406-BBD8-B9B4BFB5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0"/>
            <a:ext cx="3209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Auflistung von eigenen Events und beigetretenen Events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64D8CD0-2D2C-4F26-B0ED-D393B9EAD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0"/>
            <a:ext cx="3234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0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Filtern von Events </a:t>
            </a:r>
            <a:endParaRPr lang="de-DE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(nach Titel, Kategorie</a:t>
            </a:r>
          </a:p>
          <a:p>
            <a:pPr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, Datum, Distanz)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299370-DA35-4153-A264-624A286F3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09" y="0"/>
            <a:ext cx="3168981" cy="68580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B86057-127D-450F-8661-E2D2C26A8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99" y="0"/>
            <a:ext cx="322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2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Profil </a:t>
            </a:r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A86BF598-7BDE-44E7-85E4-06132F036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564" y="102581"/>
            <a:ext cx="3139712" cy="6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Profil editieren</a:t>
            </a:r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A3275EB6-A203-4869-ACF7-CC731114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75" y="117822"/>
            <a:ext cx="3132091" cy="660711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EA8ECC-FDC0-4199-BDE9-C1BFCCBC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78" y="125443"/>
            <a:ext cx="3132091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Settings (noch nicht funktional)</a:t>
            </a:r>
            <a:endParaRPr lang="de-DE" dirty="0"/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8E04E33-863A-49A9-9E84-9465C55E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91" y="121633"/>
            <a:ext cx="3132091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D528B4-9010-4411-9053-D9A0BAF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Was bisher geschah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6F84D3-6363-4747-8AF3-C59E273F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6200" dirty="0">
                <a:solidFill>
                  <a:schemeClr val="bg1"/>
                </a:solidFill>
              </a:rPr>
              <a:t>Mitglieder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F5D4B-E5F9-419A-AB62-23BE15A7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Jonas Weigelt</a:t>
            </a:r>
          </a:p>
          <a:p>
            <a:r>
              <a:rPr lang="de-DE" sz="2000" dirty="0">
                <a:solidFill>
                  <a:schemeClr val="bg1"/>
                </a:solidFill>
              </a:rPr>
              <a:t>Amine Semlali	</a:t>
            </a:r>
          </a:p>
          <a:p>
            <a:r>
              <a:rPr lang="de-DE" sz="2000" dirty="0">
                <a:solidFill>
                  <a:schemeClr val="bg1"/>
                </a:solidFill>
              </a:rPr>
              <a:t>Sarah El Khalqui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F118C1-F561-4098-B976-21E55333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6200">
                <a:solidFill>
                  <a:schemeClr val="bg1"/>
                </a:solidFill>
              </a:rPr>
              <a:t>Kommende Schritte</a:t>
            </a:r>
            <a:br>
              <a:rPr lang="de-DE" sz="6200">
                <a:solidFill>
                  <a:schemeClr val="bg1"/>
                </a:solidFill>
              </a:rPr>
            </a:br>
            <a:endParaRPr lang="de-DE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A20A8-8C4C-44E3-AA71-3437B286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Funktionen für Settings </a:t>
            </a:r>
          </a:p>
          <a:p>
            <a:r>
              <a:rPr lang="de-DE" sz="2000" dirty="0">
                <a:solidFill>
                  <a:schemeClr val="bg1"/>
                </a:solidFill>
              </a:rPr>
              <a:t>Funktionen für Chat </a:t>
            </a:r>
          </a:p>
          <a:p>
            <a:r>
              <a:rPr lang="de-DE" sz="2000" dirty="0">
                <a:solidFill>
                  <a:schemeClr val="bg1"/>
                </a:solidFill>
              </a:rPr>
              <a:t>Landscapes + ViewModels </a:t>
            </a:r>
          </a:p>
          <a:p>
            <a:r>
              <a:rPr lang="de-DE" sz="2000" dirty="0">
                <a:solidFill>
                  <a:schemeClr val="bg1"/>
                </a:solidFill>
              </a:rPr>
              <a:t>Funktionen für Benachrichtigungen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Einstellungen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Events teilen Funktion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8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D528B4-9010-4411-9053-D9A0BAF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ts val="1000"/>
              </a:spcBef>
            </a:pPr>
            <a:r>
              <a:rPr lang="de-DE" sz="6000" dirty="0">
                <a:solidFill>
                  <a:schemeClr val="bg1"/>
                </a:solidFill>
                <a:ea typeface="+mj-lt"/>
                <a:cs typeface="+mj-lt"/>
              </a:rPr>
              <a:t>Vielen Dank für </a:t>
            </a:r>
            <a:endParaRPr lang="en-US" sz="6000">
              <a:solidFill>
                <a:schemeClr val="bg1"/>
              </a:solidFill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de-DE" sz="6000" dirty="0">
                <a:solidFill>
                  <a:schemeClr val="bg1"/>
                </a:solidFill>
                <a:ea typeface="+mj-lt"/>
                <a:cs typeface="+mj-lt"/>
              </a:rPr>
              <a:t>eure Aufmerksamkeit</a:t>
            </a:r>
            <a:endParaRPr lang="en-US" sz="6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6F84D3-6363-4747-8AF3-C59E273F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6200" dirty="0">
                <a:solidFill>
                  <a:schemeClr val="bg1"/>
                </a:solidFill>
              </a:rPr>
              <a:t>Gliederung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F5D4B-E5F9-419A-AB62-23BE15A7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Was ist EventHunt ?</a:t>
            </a: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Datenbank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Funktionen und aktuelles Designkonzept</a:t>
            </a:r>
          </a:p>
          <a:p>
            <a:pPr marL="514350" indent="-514350"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Was bisher geschah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Kommende Schritte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ED14E0-8D03-4DB4-940D-27495AC1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4462536" cy="3947045"/>
          </a:xfrm>
        </p:spPr>
        <p:txBody>
          <a:bodyPr anchor="ctr">
            <a:normAutofit/>
          </a:bodyPr>
          <a:lstStyle/>
          <a:p>
            <a:r>
              <a:rPr lang="de-DE" sz="6800">
                <a:solidFill>
                  <a:schemeClr val="bg1"/>
                </a:solidFill>
              </a:rPr>
              <a:t>Was ist EventHunt 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BBC08-2088-4C47-B02A-B50A03D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EventHunt ist eine App zum Erstellen, Verwalten, Organisieren und Finden von Events.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7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ED14E0-8D03-4DB4-940D-27495AC1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</a:rPr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BBC08-2088-4C47-B02A-B50A03D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de-DE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1900" dirty="0">
                <a:solidFill>
                  <a:schemeClr val="bg1"/>
                </a:solidFill>
                <a:cs typeface="Calibri"/>
              </a:rPr>
              <a:t>Firebase Firestore</a:t>
            </a:r>
            <a:endParaRPr lang="de-DE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1900" dirty="0">
                <a:solidFill>
                  <a:schemeClr val="bg1"/>
                </a:solidFill>
                <a:cs typeface="Calibri" panose="020F0502020204030204"/>
              </a:rPr>
              <a:t>(DB)</a:t>
            </a:r>
          </a:p>
          <a:p>
            <a:pPr marL="0" indent="0">
              <a:buNone/>
            </a:pPr>
            <a:endParaRPr lang="de-DE" sz="19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de-DE" sz="1900" dirty="0">
                <a:solidFill>
                  <a:schemeClr val="bg1"/>
                </a:solidFill>
                <a:cs typeface="Calibri" panose="020F0502020204030204"/>
              </a:rPr>
              <a:t>Firebase Storage</a:t>
            </a:r>
          </a:p>
          <a:p>
            <a:pPr marL="0" indent="0">
              <a:buNone/>
            </a:pPr>
            <a:r>
              <a:rPr lang="de-DE" sz="1900" dirty="0">
                <a:solidFill>
                  <a:schemeClr val="bg1"/>
                </a:solidFill>
                <a:cs typeface="Calibri" panose="020F0502020204030204"/>
              </a:rPr>
              <a:t>(Bilder)</a:t>
            </a:r>
          </a:p>
          <a:p>
            <a:pPr marL="0" indent="0">
              <a:buNone/>
            </a:pPr>
            <a:endParaRPr lang="de-DE" sz="1900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64B115E-8832-47B9-8506-593BD78E0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3" r="31751" b="5"/>
          <a:stretch/>
        </p:blipFill>
        <p:spPr>
          <a:xfrm>
            <a:off x="6986252" y="1190100"/>
            <a:ext cx="4574447" cy="43919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7DD61-0350-4D36-BD27-CA80CC9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0" y="1450655"/>
            <a:ext cx="4346753" cy="3956690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Funktionen,die bereits funktionieren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AE68F-8827-4BC8-BECF-4D4AAE53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 lnSpcReduction="10000"/>
          </a:bodyPr>
          <a:lstStyle/>
          <a:p>
            <a:endParaRPr lang="de-DE" sz="1700" dirty="0">
              <a:solidFill>
                <a:schemeClr val="bg1"/>
              </a:solidFill>
            </a:endParaRPr>
          </a:p>
          <a:p>
            <a:endParaRPr lang="de-DE" sz="1700" dirty="0">
              <a:solidFill>
                <a:schemeClr val="bg1"/>
              </a:solidFill>
            </a:endParaRPr>
          </a:p>
          <a:p>
            <a:endParaRPr lang="de-DE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1700" dirty="0">
              <a:solidFill>
                <a:schemeClr val="bg1"/>
              </a:solidFill>
            </a:endParaRPr>
          </a:p>
          <a:p>
            <a:r>
              <a:rPr lang="de-DE" sz="1700" dirty="0">
                <a:solidFill>
                  <a:schemeClr val="bg1"/>
                </a:solidFill>
              </a:rPr>
              <a:t>Login und Registrieren </a:t>
            </a:r>
          </a:p>
          <a:p>
            <a:r>
              <a:rPr lang="de-DE" sz="1700" dirty="0">
                <a:solidFill>
                  <a:schemeClr val="bg1"/>
                </a:solidFill>
              </a:rPr>
              <a:t>Events erstellen und editieren </a:t>
            </a:r>
          </a:p>
          <a:p>
            <a:r>
              <a:rPr lang="de-DE" sz="1700" dirty="0">
                <a:solidFill>
                  <a:schemeClr val="bg1"/>
                </a:solidFill>
              </a:rPr>
              <a:t>Auflistung von Events und Detailansicht zu Events </a:t>
            </a:r>
          </a:p>
          <a:p>
            <a:r>
              <a:rPr lang="de-DE" sz="1700" dirty="0">
                <a:solidFill>
                  <a:schemeClr val="bg1"/>
                </a:solidFill>
              </a:rPr>
              <a:t>Benachrichtigungen</a:t>
            </a:r>
          </a:p>
          <a:p>
            <a:r>
              <a:rPr lang="de-DE" sz="1700" dirty="0">
                <a:solidFill>
                  <a:schemeClr val="bg1"/>
                </a:solidFill>
              </a:rPr>
              <a:t>Auflistung von eigenen Events und beigetretenen Events</a:t>
            </a:r>
          </a:p>
          <a:p>
            <a:r>
              <a:rPr lang="de-DE" sz="1700" dirty="0">
                <a:solidFill>
                  <a:schemeClr val="bg1"/>
                </a:solidFill>
              </a:rPr>
              <a:t>Filtern von Events (nach Titel, Kategorie, Datum, Distanz)</a:t>
            </a:r>
          </a:p>
          <a:p>
            <a:r>
              <a:rPr lang="de-DE" sz="1700" dirty="0">
                <a:solidFill>
                  <a:schemeClr val="bg1"/>
                </a:solidFill>
              </a:rPr>
              <a:t>Profil Verwaltung </a:t>
            </a:r>
          </a:p>
          <a:p>
            <a:r>
              <a:rPr lang="de-DE" sz="1700" dirty="0">
                <a:solidFill>
                  <a:schemeClr val="bg1"/>
                </a:solidFill>
              </a:rPr>
              <a:t>Logout</a:t>
            </a:r>
          </a:p>
          <a:p>
            <a:pPr marL="0" indent="0">
              <a:buNone/>
            </a:pPr>
            <a:endParaRPr lang="de-DE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1700" dirty="0">
              <a:solidFill>
                <a:schemeClr val="bg1"/>
              </a:solidFill>
            </a:endParaRPr>
          </a:p>
          <a:p>
            <a:endParaRPr lang="de-DE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5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7DD61-0350-4D36-BD27-CA80CC9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Funktionen,die noch nicht implementiert sind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AE68F-8827-4BC8-BECF-4D4AAE53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1700" dirty="0">
                <a:solidFill>
                  <a:schemeClr val="bg1"/>
                </a:solidFill>
              </a:rPr>
              <a:t>Landscapes + ViewModels </a:t>
            </a:r>
          </a:p>
          <a:p>
            <a:r>
              <a:rPr lang="de-DE" sz="1700" dirty="0">
                <a:solidFill>
                  <a:schemeClr val="bg1"/>
                </a:solidFill>
              </a:rPr>
              <a:t>Benachrichtigung nachdem Löschen von Events</a:t>
            </a:r>
          </a:p>
          <a:p>
            <a:r>
              <a:rPr lang="de-DE" sz="1700" dirty="0">
                <a:solidFill>
                  <a:schemeClr val="bg1"/>
                </a:solidFill>
              </a:rPr>
              <a:t>Einstellungen</a:t>
            </a:r>
          </a:p>
          <a:p>
            <a:r>
              <a:rPr lang="de-DE" sz="1700" dirty="0">
                <a:solidFill>
                  <a:schemeClr val="bg1"/>
                </a:solidFill>
              </a:rPr>
              <a:t>Events teilen Funktion</a:t>
            </a:r>
          </a:p>
          <a:p>
            <a:r>
              <a:rPr lang="de-DE" sz="1700" dirty="0">
                <a:solidFill>
                  <a:schemeClr val="bg1"/>
                </a:solidFill>
              </a:rPr>
              <a:t>Chat Funktion</a:t>
            </a:r>
          </a:p>
        </p:txBody>
      </p:sp>
    </p:spTree>
    <p:extLst>
      <p:ext uri="{BB962C8B-B14F-4D97-AF65-F5344CB8AC3E}">
        <p14:creationId xmlns:p14="http://schemas.microsoft.com/office/powerpoint/2010/main" val="47134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Login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, monitor, electronics, iPod&#10;&#10;Description automatically generated">
            <a:extLst>
              <a:ext uri="{FF2B5EF4-FFF2-40B4-BE49-F238E27FC236}">
                <a16:creationId xmlns:a16="http://schemas.microsoft.com/office/drawing/2014/main" id="{86B37415-F872-44E2-93A4-817B3028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199" y="125443"/>
            <a:ext cx="3246401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Registrieren 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9FDD61D-DC98-42C9-AAE3-DA26ACC4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5" y="125441"/>
            <a:ext cx="3101609" cy="6607113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F0DA268-277A-4991-960F-5F6B6A47A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3" y="102580"/>
            <a:ext cx="3177815" cy="6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EventHunt</vt:lpstr>
      <vt:lpstr>Mitglieder </vt:lpstr>
      <vt:lpstr>Gliederung </vt:lpstr>
      <vt:lpstr>Was ist EventHunt ?</vt:lpstr>
      <vt:lpstr>Datenbank</vt:lpstr>
      <vt:lpstr>Funktionen,die bereits funktionieren </vt:lpstr>
      <vt:lpstr>Funktionen,die noch nicht implementiert sind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Was bisher geschah </vt:lpstr>
      <vt:lpstr>Kommende Schritte </vt:lpstr>
      <vt:lpstr>Vielen Dank für 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EventHunt</dc:title>
  <dc:creator>amine semlali</dc:creator>
  <cp:lastModifiedBy>amine.semlali</cp:lastModifiedBy>
  <cp:revision>87</cp:revision>
  <dcterms:created xsi:type="dcterms:W3CDTF">2021-10-19T08:06:02Z</dcterms:created>
  <dcterms:modified xsi:type="dcterms:W3CDTF">2022-01-29T13:38:30Z</dcterms:modified>
</cp:coreProperties>
</file>