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21/03/2021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714356"/>
            <a:ext cx="11572956" cy="614364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3643370" y="714356"/>
            <a:ext cx="4643470" cy="614364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fr-FR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blood_medical_180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1932" y="785794"/>
            <a:ext cx="785818" cy="78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transfuse_380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6180" y="4214818"/>
            <a:ext cx="1090548" cy="1090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-3571932" y="2071679"/>
            <a:ext cx="450059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 vie , on a ca dans le sang </a:t>
            </a:r>
            <a:endParaRPr lang="fr-FR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571932" y="2428868"/>
            <a:ext cx="450059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Partageons-la en donnant </a:t>
            </a:r>
            <a:endParaRPr lang="fr-FR" sz="2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 love HAND BALL</dc:creator>
  <cp:lastModifiedBy>m2k</cp:lastModifiedBy>
  <cp:revision>4</cp:revision>
  <dcterms:created xsi:type="dcterms:W3CDTF">2021-03-21T01:03:50Z</dcterms:created>
  <dcterms:modified xsi:type="dcterms:W3CDTF">2021-03-21T01:37:51Z</dcterms:modified>
</cp:coreProperties>
</file>