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67" r:id="rId5"/>
    <p:sldId id="268" r:id="rId6"/>
    <p:sldId id="261" r:id="rId7"/>
    <p:sldId id="259" r:id="rId8"/>
    <p:sldId id="263" r:id="rId9"/>
    <p:sldId id="262" r:id="rId10"/>
    <p:sldId id="265" r:id="rId11"/>
    <p:sldId id="260" r:id="rId12"/>
    <p:sldId id="264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A566E"/>
    <a:srgbClr val="FF4E6E"/>
    <a:srgbClr val="FA5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456"/>
  </p:normalViewPr>
  <p:slideViewPr>
    <p:cSldViewPr snapToObjects="1">
      <p:cViewPr varScale="1">
        <p:scale>
          <a:sx n="77" d="100"/>
          <a:sy n="77" d="100"/>
        </p:scale>
        <p:origin x="1792" y="192"/>
      </p:cViewPr>
      <p:guideLst>
        <p:guide orient="horz" pos="2341"/>
        <p:guide pos="27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510B-5897-694D-8191-F957976C0C44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68E8-D0AA-074A-B905-C9BBC6BE0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5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510B-5897-694D-8191-F957976C0C44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68E8-D0AA-074A-B905-C9BBC6BE0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6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510B-5897-694D-8191-F957976C0C44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68E8-D0AA-074A-B905-C9BBC6BE0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3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510B-5897-694D-8191-F957976C0C44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68E8-D0AA-074A-B905-C9BBC6BE0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510B-5897-694D-8191-F957976C0C44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68E8-D0AA-074A-B905-C9BBC6BE0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4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510B-5897-694D-8191-F957976C0C44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68E8-D0AA-074A-B905-C9BBC6BE0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6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510B-5897-694D-8191-F957976C0C44}" type="datetimeFigureOut">
              <a:rPr lang="en-US" smtClean="0"/>
              <a:t>2/17/19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68E8-D0AA-074A-B905-C9BBC6BE0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9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510B-5897-694D-8191-F957976C0C44}" type="datetimeFigureOut">
              <a:rPr lang="en-US" smtClean="0"/>
              <a:t>2/17/19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68E8-D0AA-074A-B905-C9BBC6BE0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510B-5897-694D-8191-F957976C0C44}" type="datetimeFigureOut">
              <a:rPr lang="en-US" smtClean="0"/>
              <a:t>2/17/19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68E8-D0AA-074A-B905-C9BBC6BE0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2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510B-5897-694D-8191-F957976C0C44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68E8-D0AA-074A-B905-C9BBC6BE0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2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510B-5897-694D-8191-F957976C0C44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68E8-D0AA-074A-B905-C9BBC6BE0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0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3510B-5897-694D-8191-F957976C0C44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68E8-D0AA-074A-B905-C9BBC6BE0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4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1676400" y="1295400"/>
            <a:ext cx="152400" cy="152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 w="25560">
            <a:solidFill>
              <a:srgbClr val="3A5F8B"/>
            </a:solidFill>
            <a:prstDash val="solid"/>
          </a:ln>
        </p:spPr>
        <p:txBody>
          <a:bodyPr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Rectangle 32"/>
          <p:cNvSpPr/>
          <p:nvPr/>
        </p:nvSpPr>
        <p:spPr>
          <a:xfrm>
            <a:off x="1981200" y="1295400"/>
            <a:ext cx="152400" cy="152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 w="25560">
            <a:solidFill>
              <a:srgbClr val="3A5F8B"/>
            </a:solidFill>
            <a:prstDash val="solid"/>
          </a:ln>
        </p:spPr>
        <p:txBody>
          <a:bodyPr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Rectangle 33"/>
          <p:cNvSpPr/>
          <p:nvPr/>
        </p:nvSpPr>
        <p:spPr>
          <a:xfrm>
            <a:off x="2286000" y="1295400"/>
            <a:ext cx="152400" cy="152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 w="25560">
            <a:solidFill>
              <a:srgbClr val="3A5F8B"/>
            </a:solidFill>
            <a:prstDash val="solid"/>
          </a:ln>
        </p:spPr>
        <p:txBody>
          <a:bodyPr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Rectangle 34"/>
          <p:cNvSpPr/>
          <p:nvPr/>
        </p:nvSpPr>
        <p:spPr>
          <a:xfrm>
            <a:off x="2590800" y="1295400"/>
            <a:ext cx="152400" cy="152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 w="25560">
            <a:solidFill>
              <a:srgbClr val="3A5F8B"/>
            </a:solidFill>
            <a:prstDash val="solid"/>
          </a:ln>
        </p:spPr>
        <p:txBody>
          <a:bodyPr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Rectangle 35"/>
          <p:cNvSpPr/>
          <p:nvPr/>
        </p:nvSpPr>
        <p:spPr>
          <a:xfrm>
            <a:off x="2895600" y="1295400"/>
            <a:ext cx="152400" cy="152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 w="25560">
            <a:solidFill>
              <a:srgbClr val="3A5F8B"/>
            </a:solidFill>
            <a:prstDash val="solid"/>
          </a:ln>
        </p:spPr>
        <p:txBody>
          <a:bodyPr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Rectangle 36"/>
          <p:cNvSpPr/>
          <p:nvPr/>
        </p:nvSpPr>
        <p:spPr>
          <a:xfrm>
            <a:off x="3200400" y="1295400"/>
            <a:ext cx="152400" cy="152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 w="25560">
            <a:solidFill>
              <a:srgbClr val="3A5F8B"/>
            </a:solidFill>
            <a:prstDash val="solid"/>
          </a:ln>
        </p:spPr>
        <p:txBody>
          <a:bodyPr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Rectangle 37"/>
          <p:cNvSpPr/>
          <p:nvPr/>
        </p:nvSpPr>
        <p:spPr>
          <a:xfrm>
            <a:off x="3505200" y="1295400"/>
            <a:ext cx="152400" cy="152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 w="25560">
            <a:solidFill>
              <a:srgbClr val="3A5F8B"/>
            </a:solidFill>
            <a:prstDash val="solid"/>
          </a:ln>
        </p:spPr>
        <p:txBody>
          <a:bodyPr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Rectangle 39"/>
          <p:cNvSpPr/>
          <p:nvPr/>
        </p:nvSpPr>
        <p:spPr>
          <a:xfrm>
            <a:off x="4114800" y="1295400"/>
            <a:ext cx="152400" cy="152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 w="25560">
            <a:solidFill>
              <a:srgbClr val="3A5F8B"/>
            </a:solidFill>
            <a:prstDash val="solid"/>
          </a:ln>
        </p:spPr>
        <p:txBody>
          <a:bodyPr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2" name="Rectangle 40"/>
          <p:cNvSpPr/>
          <p:nvPr/>
        </p:nvSpPr>
        <p:spPr>
          <a:xfrm>
            <a:off x="4419600" y="1295400"/>
            <a:ext cx="152400" cy="152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/>
          </a:solidFill>
          <a:ln w="25560">
            <a:solidFill>
              <a:srgbClr val="3A5F8B"/>
            </a:solidFill>
            <a:prstDash val="solid"/>
          </a:ln>
        </p:spPr>
        <p:txBody>
          <a:bodyPr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3" name="Rectangle 41"/>
          <p:cNvSpPr/>
          <p:nvPr/>
        </p:nvSpPr>
        <p:spPr>
          <a:xfrm>
            <a:off x="4724400" y="1295400"/>
            <a:ext cx="152400" cy="152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/>
          </a:solidFill>
          <a:ln w="25560">
            <a:solidFill>
              <a:srgbClr val="3A5F8B"/>
            </a:solidFill>
            <a:prstDash val="solid"/>
          </a:ln>
        </p:spPr>
        <p:txBody>
          <a:bodyPr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4" name="Rectangle 42"/>
          <p:cNvSpPr/>
          <p:nvPr/>
        </p:nvSpPr>
        <p:spPr>
          <a:xfrm>
            <a:off x="5029200" y="1295400"/>
            <a:ext cx="152400" cy="152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/>
          </a:solidFill>
          <a:ln w="25560">
            <a:solidFill>
              <a:srgbClr val="3A5F8B"/>
            </a:solidFill>
            <a:prstDash val="solid"/>
          </a:ln>
        </p:spPr>
        <p:txBody>
          <a:bodyPr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5" name="Rectangle 43"/>
          <p:cNvSpPr/>
          <p:nvPr/>
        </p:nvSpPr>
        <p:spPr>
          <a:xfrm>
            <a:off x="5334000" y="1295400"/>
            <a:ext cx="152400" cy="152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/>
          </a:solidFill>
          <a:ln w="25560">
            <a:solidFill>
              <a:srgbClr val="3A5F8B"/>
            </a:solidFill>
            <a:prstDash val="solid"/>
          </a:ln>
        </p:spPr>
        <p:txBody>
          <a:bodyPr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7" name="Object 6"/>
          <p:cNvSpPr>
            <a:spLocks noChangeAspect="1"/>
          </p:cNvSpPr>
          <p:nvPr/>
        </p:nvSpPr>
        <p:spPr bwMode="auto">
          <a:xfrm>
            <a:off x="1092718" y="1202254"/>
            <a:ext cx="20955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bject 22"/>
          <p:cNvSpPr>
            <a:spLocks noChangeAspect="1"/>
          </p:cNvSpPr>
          <p:nvPr/>
        </p:nvSpPr>
        <p:spPr bwMode="auto">
          <a:xfrm>
            <a:off x="1676400" y="850900"/>
            <a:ext cx="87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Object 23"/>
          <p:cNvSpPr>
            <a:spLocks noChangeAspect="1"/>
          </p:cNvSpPr>
          <p:nvPr/>
        </p:nvSpPr>
        <p:spPr bwMode="auto">
          <a:xfrm>
            <a:off x="2909888" y="687388"/>
            <a:ext cx="76200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bject 61"/>
          <p:cNvSpPr>
            <a:spLocks noChangeAspect="1"/>
          </p:cNvSpPr>
          <p:nvPr/>
        </p:nvSpPr>
        <p:spPr bwMode="auto">
          <a:xfrm>
            <a:off x="6553200" y="903288"/>
            <a:ext cx="144463" cy="16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60"/>
          <p:cNvSpPr/>
          <p:nvPr/>
        </p:nvSpPr>
        <p:spPr>
          <a:xfrm>
            <a:off x="3810000" y="1295400"/>
            <a:ext cx="152400" cy="152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 w="25560">
            <a:solidFill>
              <a:srgbClr val="3A5F8B"/>
            </a:solidFill>
            <a:prstDash val="solid"/>
          </a:ln>
        </p:spPr>
        <p:txBody>
          <a:bodyPr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344954" y="989052"/>
            <a:ext cx="0" cy="6695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c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995" y="1591033"/>
            <a:ext cx="228600" cy="203200"/>
          </a:xfrm>
          <a:prstGeom prst="rect">
            <a:avLst/>
          </a:prstGeom>
        </p:spPr>
      </p:pic>
      <p:pic>
        <p:nvPicPr>
          <p:cNvPr id="33" name="Picture 32" descr="c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50" y="1582935"/>
            <a:ext cx="241300" cy="203200"/>
          </a:xfrm>
          <a:prstGeom prst="rect">
            <a:avLst/>
          </a:prstGeom>
        </p:spPr>
      </p:pic>
      <p:pic>
        <p:nvPicPr>
          <p:cNvPr id="34" name="Picture 33" descr="ck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565" y="1582935"/>
            <a:ext cx="254000" cy="203200"/>
          </a:xfrm>
          <a:prstGeom prst="rect">
            <a:avLst/>
          </a:prstGeom>
        </p:spPr>
      </p:pic>
      <p:pic>
        <p:nvPicPr>
          <p:cNvPr id="35" name="Picture 34" descr="cn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570" y="1582935"/>
            <a:ext cx="266700" cy="203200"/>
          </a:xfrm>
          <a:prstGeom prst="rect">
            <a:avLst/>
          </a:prstGeom>
        </p:spPr>
      </p:pic>
      <p:pic>
        <p:nvPicPr>
          <p:cNvPr id="36" name="Picture 35" descr="codeC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51" y="1232416"/>
            <a:ext cx="177800" cy="241300"/>
          </a:xfrm>
          <a:prstGeom prst="rect">
            <a:avLst/>
          </a:prstGeom>
        </p:spPr>
      </p:pic>
      <p:sp>
        <p:nvSpPr>
          <p:cNvPr id="40" name="Rectangle 1"/>
          <p:cNvSpPr/>
          <p:nvPr/>
        </p:nvSpPr>
        <p:spPr>
          <a:xfrm>
            <a:off x="1712169" y="3546996"/>
            <a:ext cx="152400" cy="152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 w="25560">
            <a:solidFill>
              <a:srgbClr val="3A5F8B"/>
            </a:solidFill>
            <a:prstDash val="solid"/>
          </a:ln>
        </p:spPr>
        <p:txBody>
          <a:bodyPr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1" name="Rectangle 32"/>
          <p:cNvSpPr/>
          <p:nvPr/>
        </p:nvSpPr>
        <p:spPr>
          <a:xfrm>
            <a:off x="2016969" y="3546996"/>
            <a:ext cx="152400" cy="152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 w="25560">
            <a:solidFill>
              <a:srgbClr val="3A5F8B"/>
            </a:solidFill>
            <a:prstDash val="solid"/>
          </a:ln>
        </p:spPr>
        <p:txBody>
          <a:bodyPr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2" name="Rectangle 33"/>
          <p:cNvSpPr/>
          <p:nvPr/>
        </p:nvSpPr>
        <p:spPr>
          <a:xfrm>
            <a:off x="2321769" y="3546996"/>
            <a:ext cx="152400" cy="152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 w="25560">
            <a:solidFill>
              <a:srgbClr val="3A5F8B"/>
            </a:solidFill>
            <a:prstDash val="solid"/>
          </a:ln>
        </p:spPr>
        <p:txBody>
          <a:bodyPr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3" name="Rectangle 34"/>
          <p:cNvSpPr/>
          <p:nvPr/>
        </p:nvSpPr>
        <p:spPr>
          <a:xfrm>
            <a:off x="2626569" y="3546996"/>
            <a:ext cx="152400" cy="152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 w="25560">
            <a:solidFill>
              <a:srgbClr val="3A5F8B"/>
            </a:solidFill>
            <a:prstDash val="solid"/>
          </a:ln>
        </p:spPr>
        <p:txBody>
          <a:bodyPr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4" name="Rectangle 35"/>
          <p:cNvSpPr/>
          <p:nvPr/>
        </p:nvSpPr>
        <p:spPr>
          <a:xfrm>
            <a:off x="2931369" y="3546996"/>
            <a:ext cx="152400" cy="152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 w="25560">
            <a:solidFill>
              <a:srgbClr val="3A5F8B"/>
            </a:solidFill>
            <a:prstDash val="solid"/>
          </a:ln>
        </p:spPr>
        <p:txBody>
          <a:bodyPr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5" name="Rectangle 36"/>
          <p:cNvSpPr/>
          <p:nvPr/>
        </p:nvSpPr>
        <p:spPr>
          <a:xfrm>
            <a:off x="3236169" y="3546996"/>
            <a:ext cx="152400" cy="152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 w="25560">
            <a:solidFill>
              <a:srgbClr val="3A5F8B"/>
            </a:solidFill>
            <a:prstDash val="solid"/>
          </a:ln>
        </p:spPr>
        <p:txBody>
          <a:bodyPr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6" name="Rectangle 37"/>
          <p:cNvSpPr/>
          <p:nvPr/>
        </p:nvSpPr>
        <p:spPr>
          <a:xfrm>
            <a:off x="3540969" y="3546996"/>
            <a:ext cx="152400" cy="152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 w="25560">
            <a:solidFill>
              <a:srgbClr val="3A5F8B"/>
            </a:solidFill>
            <a:prstDash val="solid"/>
          </a:ln>
        </p:spPr>
        <p:txBody>
          <a:bodyPr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7" name="Rectangle 39"/>
          <p:cNvSpPr/>
          <p:nvPr/>
        </p:nvSpPr>
        <p:spPr>
          <a:xfrm>
            <a:off x="4150569" y="3546996"/>
            <a:ext cx="152400" cy="152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 w="25560">
            <a:solidFill>
              <a:srgbClr val="3A5F8B"/>
            </a:solidFill>
            <a:prstDash val="solid"/>
          </a:ln>
        </p:spPr>
        <p:txBody>
          <a:bodyPr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8" name="Rectangle 40"/>
          <p:cNvSpPr/>
          <p:nvPr/>
        </p:nvSpPr>
        <p:spPr>
          <a:xfrm>
            <a:off x="4455369" y="3546996"/>
            <a:ext cx="152400" cy="152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 w="25560">
            <a:solidFill>
              <a:srgbClr val="3A5F8B"/>
            </a:solidFill>
            <a:prstDash val="solid"/>
          </a:ln>
        </p:spPr>
        <p:txBody>
          <a:bodyPr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9" name="Rectangle 41"/>
          <p:cNvSpPr/>
          <p:nvPr/>
        </p:nvSpPr>
        <p:spPr>
          <a:xfrm>
            <a:off x="4760169" y="3546996"/>
            <a:ext cx="152400" cy="152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 w="25560">
            <a:solidFill>
              <a:srgbClr val="3A5F8B"/>
            </a:solidFill>
            <a:prstDash val="solid"/>
          </a:ln>
        </p:spPr>
        <p:txBody>
          <a:bodyPr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0" name="Rectangle 42"/>
          <p:cNvSpPr/>
          <p:nvPr/>
        </p:nvSpPr>
        <p:spPr>
          <a:xfrm>
            <a:off x="5064969" y="3546996"/>
            <a:ext cx="152400" cy="152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 w="25560">
            <a:solidFill>
              <a:srgbClr val="3A5F8B"/>
            </a:solidFill>
            <a:prstDash val="solid"/>
          </a:ln>
        </p:spPr>
        <p:txBody>
          <a:bodyPr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1" name="Rectangle 43"/>
          <p:cNvSpPr/>
          <p:nvPr/>
        </p:nvSpPr>
        <p:spPr>
          <a:xfrm>
            <a:off x="5369769" y="3546996"/>
            <a:ext cx="152400" cy="152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 w="25560">
            <a:solidFill>
              <a:srgbClr val="3A5F8B"/>
            </a:solidFill>
            <a:prstDash val="solid"/>
          </a:ln>
        </p:spPr>
        <p:txBody>
          <a:bodyPr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Object 6"/>
          <p:cNvSpPr>
            <a:spLocks noChangeAspect="1"/>
          </p:cNvSpPr>
          <p:nvPr/>
        </p:nvSpPr>
        <p:spPr bwMode="auto">
          <a:xfrm>
            <a:off x="1128487" y="3453850"/>
            <a:ext cx="20955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60"/>
          <p:cNvSpPr/>
          <p:nvPr/>
        </p:nvSpPr>
        <p:spPr>
          <a:xfrm>
            <a:off x="3845769" y="3546996"/>
            <a:ext cx="152400" cy="152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 w="25560">
            <a:solidFill>
              <a:srgbClr val="3A5F8B"/>
            </a:solidFill>
            <a:prstDash val="solid"/>
          </a:ln>
        </p:spPr>
        <p:txBody>
          <a:bodyPr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pic>
        <p:nvPicPr>
          <p:cNvPr id="55" name="Picture 54" descr="c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64" y="3842629"/>
            <a:ext cx="228600" cy="203200"/>
          </a:xfrm>
          <a:prstGeom prst="rect">
            <a:avLst/>
          </a:prstGeom>
        </p:spPr>
      </p:pic>
      <p:pic>
        <p:nvPicPr>
          <p:cNvPr id="56" name="Picture 55" descr="c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719" y="3834531"/>
            <a:ext cx="241300" cy="203200"/>
          </a:xfrm>
          <a:prstGeom prst="rect">
            <a:avLst/>
          </a:prstGeom>
        </p:spPr>
      </p:pic>
      <p:pic>
        <p:nvPicPr>
          <p:cNvPr id="57" name="Picture 56" descr="ck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334" y="3834531"/>
            <a:ext cx="254000" cy="203200"/>
          </a:xfrm>
          <a:prstGeom prst="rect">
            <a:avLst/>
          </a:prstGeom>
        </p:spPr>
      </p:pic>
      <p:pic>
        <p:nvPicPr>
          <p:cNvPr id="58" name="Picture 57" descr="cn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339" y="3834531"/>
            <a:ext cx="266700" cy="203200"/>
          </a:xfrm>
          <a:prstGeom prst="rect">
            <a:avLst/>
          </a:prstGeom>
        </p:spPr>
      </p:pic>
      <p:pic>
        <p:nvPicPr>
          <p:cNvPr id="59" name="Picture 58" descr="codeC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20" y="3484012"/>
            <a:ext cx="177800" cy="241300"/>
          </a:xfrm>
          <a:prstGeom prst="rect">
            <a:avLst/>
          </a:prstGeom>
        </p:spPr>
      </p:pic>
      <p:pic>
        <p:nvPicPr>
          <p:cNvPr id="60" name="Picture 59" descr="info_locality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80" y="1934131"/>
            <a:ext cx="4876800" cy="812800"/>
          </a:xfrm>
          <a:prstGeom prst="rect">
            <a:avLst/>
          </a:prstGeom>
        </p:spPr>
      </p:pic>
      <p:pic>
        <p:nvPicPr>
          <p:cNvPr id="61" name="Picture 60" descr="allsymbol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28" y="4305438"/>
            <a:ext cx="44069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19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392186" y="519295"/>
            <a:ext cx="8665440" cy="5713980"/>
          </a:xfrm>
          <a:custGeom>
            <a:avLst/>
            <a:gdLst>
              <a:gd name="connsiteX0" fmla="*/ 0 w 8665440"/>
              <a:gd name="connsiteY0" fmla="*/ 4298578 h 5713980"/>
              <a:gd name="connsiteX1" fmla="*/ 653643 w 8665440"/>
              <a:gd name="connsiteY1" fmla="*/ 1908316 h 5713980"/>
              <a:gd name="connsiteX2" fmla="*/ 1643445 w 8665440"/>
              <a:gd name="connsiteY2" fmla="*/ 3644991 h 5713980"/>
              <a:gd name="connsiteX3" fmla="*/ 2801327 w 8665440"/>
              <a:gd name="connsiteY3" fmla="*/ 22249 h 5713980"/>
              <a:gd name="connsiteX4" fmla="*/ 4407422 w 8665440"/>
              <a:gd name="connsiteY4" fmla="*/ 5680449 h 5713980"/>
              <a:gd name="connsiteX5" fmla="*/ 5023714 w 8665440"/>
              <a:gd name="connsiteY5" fmla="*/ 2431186 h 5713980"/>
              <a:gd name="connsiteX6" fmla="*/ 5789410 w 8665440"/>
              <a:gd name="connsiteY6" fmla="*/ 3757034 h 5713980"/>
              <a:gd name="connsiteX7" fmla="*/ 6293649 w 8665440"/>
              <a:gd name="connsiteY7" fmla="*/ 2673947 h 5713980"/>
              <a:gd name="connsiteX8" fmla="*/ 6293649 w 8665440"/>
              <a:gd name="connsiteY8" fmla="*/ 2673947 h 5713980"/>
              <a:gd name="connsiteX9" fmla="*/ 6555106 w 8665440"/>
              <a:gd name="connsiteY9" fmla="*/ 1796272 h 5713980"/>
              <a:gd name="connsiteX10" fmla="*/ 7115372 w 8665440"/>
              <a:gd name="connsiteY10" fmla="*/ 4560013 h 5713980"/>
              <a:gd name="connsiteX11" fmla="*/ 8385307 w 8665440"/>
              <a:gd name="connsiteY11" fmla="*/ 433075 h 5713980"/>
              <a:gd name="connsiteX12" fmla="*/ 8665440 w 8665440"/>
              <a:gd name="connsiteY12" fmla="*/ 152966 h 571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665440" h="5713980">
                <a:moveTo>
                  <a:pt x="0" y="4298578"/>
                </a:moveTo>
                <a:cubicBezTo>
                  <a:pt x="189868" y="3157912"/>
                  <a:pt x="379736" y="2017247"/>
                  <a:pt x="653643" y="1908316"/>
                </a:cubicBezTo>
                <a:cubicBezTo>
                  <a:pt x="927550" y="1799385"/>
                  <a:pt x="1285498" y="3959335"/>
                  <a:pt x="1643445" y="3644991"/>
                </a:cubicBezTo>
                <a:cubicBezTo>
                  <a:pt x="2001392" y="3330647"/>
                  <a:pt x="2340664" y="-316994"/>
                  <a:pt x="2801327" y="22249"/>
                </a:cubicBezTo>
                <a:cubicBezTo>
                  <a:pt x="3261990" y="361492"/>
                  <a:pt x="4037024" y="5278960"/>
                  <a:pt x="4407422" y="5680449"/>
                </a:cubicBezTo>
                <a:cubicBezTo>
                  <a:pt x="4777820" y="6081938"/>
                  <a:pt x="4793383" y="2751755"/>
                  <a:pt x="5023714" y="2431186"/>
                </a:cubicBezTo>
                <a:cubicBezTo>
                  <a:pt x="5254045" y="2110617"/>
                  <a:pt x="5577754" y="3716574"/>
                  <a:pt x="5789410" y="3757034"/>
                </a:cubicBezTo>
                <a:cubicBezTo>
                  <a:pt x="6001066" y="3797494"/>
                  <a:pt x="6293649" y="2673947"/>
                  <a:pt x="6293649" y="2673947"/>
                </a:cubicBezTo>
                <a:lnTo>
                  <a:pt x="6293649" y="2673947"/>
                </a:lnTo>
                <a:cubicBezTo>
                  <a:pt x="6337225" y="2527668"/>
                  <a:pt x="6418152" y="1481928"/>
                  <a:pt x="6555106" y="1796272"/>
                </a:cubicBezTo>
                <a:cubicBezTo>
                  <a:pt x="6692060" y="2110616"/>
                  <a:pt x="6810339" y="4787213"/>
                  <a:pt x="7115372" y="4560013"/>
                </a:cubicBezTo>
                <a:cubicBezTo>
                  <a:pt x="7420406" y="4332814"/>
                  <a:pt x="8126962" y="1167583"/>
                  <a:pt x="8385307" y="433075"/>
                </a:cubicBezTo>
                <a:cubicBezTo>
                  <a:pt x="8643652" y="-301433"/>
                  <a:pt x="8665440" y="152966"/>
                  <a:pt x="8665440" y="152966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79512" y="3284984"/>
            <a:ext cx="8568952" cy="0"/>
          </a:xfrm>
          <a:prstGeom prst="line">
            <a:avLst/>
          </a:prstGeom>
          <a:ln w="12700" cap="flat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283968" y="332656"/>
            <a:ext cx="0" cy="6048672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474290" y="1935786"/>
            <a:ext cx="216024" cy="216024"/>
          </a:xfrm>
          <a:prstGeom prst="ellipse">
            <a:avLst/>
          </a:prstGeom>
          <a:solidFill>
            <a:srgbClr val="9537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0" name="Oval 9"/>
          <p:cNvSpPr/>
          <p:nvPr/>
        </p:nvSpPr>
        <p:spPr>
          <a:xfrm>
            <a:off x="3995936" y="3555842"/>
            <a:ext cx="216024" cy="216024"/>
          </a:xfrm>
          <a:prstGeom prst="ellipse">
            <a:avLst/>
          </a:prstGeom>
          <a:solidFill>
            <a:srgbClr val="9537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Oval 10"/>
          <p:cNvSpPr/>
          <p:nvPr/>
        </p:nvSpPr>
        <p:spPr>
          <a:xfrm>
            <a:off x="5049530" y="4715667"/>
            <a:ext cx="216024" cy="216024"/>
          </a:xfrm>
          <a:prstGeom prst="ellipse">
            <a:avLst/>
          </a:prstGeom>
          <a:solidFill>
            <a:srgbClr val="9537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61198" y="1475307"/>
            <a:ext cx="3888432" cy="417646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17866" y="1650556"/>
            <a:ext cx="991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f(P</a:t>
            </a:r>
            <a:r>
              <a:rPr lang="en-US" sz="3600" baseline="-25000" dirty="0"/>
              <a:t>a</a:t>
            </a:r>
            <a:r>
              <a:rPr lang="en-US" sz="3600" dirty="0"/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59832" y="3356992"/>
            <a:ext cx="1005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f(</a:t>
            </a:r>
            <a:r>
              <a:rPr lang="en-US" sz="3600" dirty="0" err="1"/>
              <a:t>P</a:t>
            </a:r>
            <a:r>
              <a:rPr lang="en-US" sz="3600" baseline="-25000" dirty="0" err="1"/>
              <a:t>b</a:t>
            </a:r>
            <a:r>
              <a:rPr lang="en-US" sz="3600" dirty="0"/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98030" y="4365104"/>
            <a:ext cx="974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f(P</a:t>
            </a:r>
            <a:r>
              <a:rPr lang="en-US" sz="3600" baseline="-25000" dirty="0"/>
              <a:t>c</a:t>
            </a:r>
            <a:r>
              <a:rPr lang="en-US" sz="3600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58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541203"/>
              </p:ext>
            </p:extLst>
          </p:nvPr>
        </p:nvGraphicFramePr>
        <p:xfrm>
          <a:off x="2489201" y="1442720"/>
          <a:ext cx="34035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2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2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2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4572000" y="1544320"/>
            <a:ext cx="172721" cy="152400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06800" y="1544320"/>
            <a:ext cx="172721" cy="152400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49520" y="1544320"/>
            <a:ext cx="172721" cy="152400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47360" y="1544320"/>
            <a:ext cx="172721" cy="152400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74720" y="846127"/>
            <a:ext cx="450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51248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1829714" y="1185854"/>
            <a:ext cx="5238367" cy="4657962"/>
            <a:chOff x="1970822" y="1315192"/>
            <a:chExt cx="5238367" cy="4657962"/>
          </a:xfrm>
        </p:grpSpPr>
        <p:cxnSp>
          <p:nvCxnSpPr>
            <p:cNvPr id="43" name="Straight Connector 42"/>
            <p:cNvCxnSpPr>
              <a:stCxn id="32" idx="3"/>
              <a:endCxn id="29" idx="1"/>
            </p:cNvCxnSpPr>
            <p:nvPr/>
          </p:nvCxnSpPr>
          <p:spPr>
            <a:xfrm flipV="1">
              <a:off x="3493076" y="5070368"/>
              <a:ext cx="2260200" cy="117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7" idx="5"/>
            </p:cNvCxnSpPr>
            <p:nvPr/>
          </p:nvCxnSpPr>
          <p:spPr>
            <a:xfrm>
              <a:off x="3394366" y="2645427"/>
              <a:ext cx="2394267" cy="21705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34" idx="3"/>
            </p:cNvCxnSpPr>
            <p:nvPr/>
          </p:nvCxnSpPr>
          <p:spPr>
            <a:xfrm flipV="1">
              <a:off x="3394366" y="2645427"/>
              <a:ext cx="2394267" cy="21517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 rot="17830084">
              <a:off x="6294203" y="5006483"/>
              <a:ext cx="720080" cy="911977"/>
            </a:xfrm>
            <a:prstGeom prst="ellipse">
              <a:avLst/>
            </a:pr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 rot="3693527">
              <a:off x="2128473" y="5001252"/>
              <a:ext cx="720080" cy="911977"/>
            </a:xfrm>
            <a:prstGeom prst="ellipse">
              <a:avLst/>
            </a:pr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 rot="2486928">
              <a:off x="6088523" y="1507266"/>
              <a:ext cx="720080" cy="911977"/>
            </a:xfrm>
            <a:prstGeom prst="ellipse">
              <a:avLst/>
            </a:pr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rot="19186254">
              <a:off x="2243232" y="1436716"/>
              <a:ext cx="720080" cy="911977"/>
            </a:xfrm>
            <a:prstGeom prst="ellipse">
              <a:avLst/>
            </a:pr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598713" y="1892705"/>
              <a:ext cx="932166" cy="881869"/>
              <a:chOff x="2598713" y="2057693"/>
              <a:chExt cx="932166" cy="881869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598713" y="2057693"/>
                <a:ext cx="932166" cy="881869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676351" y="2163517"/>
                <a:ext cx="8004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Parity-</a:t>
                </a:r>
              </a:p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Check 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5652120" y="4653136"/>
              <a:ext cx="932166" cy="881869"/>
              <a:chOff x="2598713" y="2057693"/>
              <a:chExt cx="932166" cy="881869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2598713" y="2057693"/>
                <a:ext cx="932166" cy="881869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699869" y="2151759"/>
                <a:ext cx="8004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Parity-</a:t>
                </a:r>
              </a:p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Check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603272" y="4653136"/>
              <a:ext cx="932166" cy="881869"/>
              <a:chOff x="2598713" y="2057693"/>
              <a:chExt cx="932166" cy="881869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2598713" y="2057693"/>
                <a:ext cx="932166" cy="881869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688110" y="2163517"/>
                <a:ext cx="8004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Parity-</a:t>
                </a:r>
              </a:p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Check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5652120" y="1892705"/>
              <a:ext cx="932166" cy="881869"/>
              <a:chOff x="2598713" y="2057693"/>
              <a:chExt cx="932166" cy="881869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598713" y="2057693"/>
                <a:ext cx="932166" cy="881869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676351" y="2175275"/>
                <a:ext cx="8004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Parity-</a:t>
                </a:r>
              </a:p>
              <a:p>
                <a:pPr algn="ctr"/>
                <a:r>
                  <a:rPr lang="en-US" dirty="0"/>
                  <a:t>Check</a:t>
                </a:r>
              </a:p>
            </p:txBody>
          </p:sp>
        </p:grpSp>
        <p:cxnSp>
          <p:nvCxnSpPr>
            <p:cNvPr id="41" name="Straight Connector 40"/>
            <p:cNvCxnSpPr>
              <a:stCxn id="7" idx="6"/>
              <a:endCxn id="34" idx="2"/>
            </p:cNvCxnSpPr>
            <p:nvPr/>
          </p:nvCxnSpPr>
          <p:spPr>
            <a:xfrm>
              <a:off x="3530879" y="2333640"/>
              <a:ext cx="212124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004048" y="2918805"/>
              <a:ext cx="432048" cy="461665"/>
            </a:xfrm>
            <a:prstGeom prst="rect">
              <a:avLst/>
            </a:prstGeom>
            <a:solidFill>
              <a:srgbClr val="77933C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55976" y="2089131"/>
              <a:ext cx="432048" cy="46166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1422" y="2918805"/>
              <a:ext cx="432048" cy="461665"/>
            </a:xfrm>
            <a:prstGeom prst="rect">
              <a:avLst/>
            </a:prstGeom>
            <a:solidFill>
              <a:srgbClr val="77933C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64894" y="1338708"/>
              <a:ext cx="432048" cy="461665"/>
            </a:xfrm>
            <a:prstGeom prst="rect">
              <a:avLst/>
            </a:prstGeom>
            <a:solidFill>
              <a:srgbClr val="77933C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77141" y="5511489"/>
              <a:ext cx="432048" cy="461665"/>
            </a:xfrm>
            <a:prstGeom prst="rect">
              <a:avLst/>
            </a:prstGeom>
            <a:solidFill>
              <a:srgbClr val="77933C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83166" y="1315192"/>
              <a:ext cx="432048" cy="461665"/>
            </a:xfrm>
            <a:prstGeom prst="rect">
              <a:avLst/>
            </a:prstGeom>
            <a:solidFill>
              <a:srgbClr val="77933C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970822" y="5487973"/>
              <a:ext cx="432048" cy="461665"/>
            </a:xfrm>
            <a:prstGeom prst="rect">
              <a:avLst/>
            </a:prstGeom>
            <a:solidFill>
              <a:srgbClr val="77933C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355976" y="4827777"/>
              <a:ext cx="432048" cy="461665"/>
            </a:xfrm>
            <a:prstGeom prst="rect">
              <a:avLst/>
            </a:prstGeom>
            <a:solidFill>
              <a:srgbClr val="77933C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3192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Topics Selection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/>
              <a:t>Regenerating Codes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Product Matrix Codes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RBT 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Interior point slides greatly condensed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/>
              <a:t>Locality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Remove AS-IS difference</a:t>
            </a:r>
          </a:p>
          <a:p>
            <a:r>
              <a:rPr lang="en-US" dirty="0"/>
              <a:t>Slide 47-level details not needed</a:t>
            </a:r>
          </a:p>
          <a:p>
            <a:r>
              <a:rPr lang="en-US" dirty="0"/>
              <a:t>GHW and </a:t>
            </a:r>
            <a:r>
              <a:rPr lang="en-US" dirty="0" err="1"/>
              <a:t>Seq</a:t>
            </a:r>
            <a:r>
              <a:rPr lang="en-US" dirty="0"/>
              <a:t> Repair Approach</a:t>
            </a:r>
          </a:p>
          <a:p>
            <a:r>
              <a:rPr lang="en-US" dirty="0"/>
              <a:t>GHW may need to be dropped ?</a:t>
            </a:r>
          </a:p>
          <a:p>
            <a:r>
              <a:rPr lang="en-US" dirty="0"/>
              <a:t>Skip pyramid code</a:t>
            </a:r>
          </a:p>
          <a:p>
            <a:r>
              <a:rPr lang="en-US" dirty="0"/>
              <a:t>Leave Azure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86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6"/>
          <p:cNvSpPr>
            <a:spLocks noChangeAspect="1"/>
          </p:cNvSpPr>
          <p:nvPr/>
        </p:nvSpPr>
        <p:spPr bwMode="auto">
          <a:xfrm>
            <a:off x="611560" y="2156101"/>
            <a:ext cx="2664296" cy="624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2000" dirty="0"/>
              <a:t>(local </a:t>
            </a:r>
            <a:r>
              <a:rPr lang="en-US" sz="2000" dirty="0" err="1"/>
              <a:t>codeword</a:t>
            </a:r>
            <a:r>
              <a:rPr lang="en-US" sz="2000" dirty="0"/>
              <a:t>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23528" y="688231"/>
            <a:ext cx="3024336" cy="461665"/>
            <a:chOff x="611560" y="688231"/>
            <a:chExt cx="3024336" cy="461665"/>
          </a:xfrm>
        </p:grpSpPr>
        <p:sp>
          <p:nvSpPr>
            <p:cNvPr id="21" name="TextBox 20"/>
            <p:cNvSpPr txBox="1"/>
            <p:nvPr/>
          </p:nvSpPr>
          <p:spPr>
            <a:xfrm>
              <a:off x="611560" y="688231"/>
              <a:ext cx="448410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sz="2400" dirty="0"/>
                <a:t>X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87486" y="688231"/>
              <a:ext cx="448410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sz="2400" dirty="0"/>
                <a:t>X</a:t>
              </a:r>
              <a:r>
                <a:rPr lang="en-US" sz="2400" baseline="-25000" dirty="0"/>
                <a:t>5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59632" y="688231"/>
              <a:ext cx="448410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sz="2400" dirty="0"/>
                <a:t>X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07704" y="688231"/>
              <a:ext cx="448410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sz="2400" dirty="0"/>
                <a:t>X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39414" y="688231"/>
              <a:ext cx="448410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sz="2400" dirty="0"/>
                <a:t>X</a:t>
              </a:r>
              <a:r>
                <a:rPr lang="en-US" sz="2400" baseline="-25000" dirty="0"/>
                <a:t>4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072828" y="688231"/>
            <a:ext cx="3014568" cy="461665"/>
            <a:chOff x="616444" y="688231"/>
            <a:chExt cx="3014568" cy="461665"/>
          </a:xfrm>
        </p:grpSpPr>
        <p:sp>
          <p:nvSpPr>
            <p:cNvPr id="57" name="TextBox 56"/>
            <p:cNvSpPr txBox="1"/>
            <p:nvPr/>
          </p:nvSpPr>
          <p:spPr>
            <a:xfrm>
              <a:off x="616444" y="688231"/>
              <a:ext cx="438642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sz="2400" dirty="0"/>
                <a:t>Y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192370" y="688231"/>
              <a:ext cx="438642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sz="2400" dirty="0"/>
                <a:t>Y</a:t>
              </a:r>
              <a:r>
                <a:rPr lang="en-US" sz="2400" baseline="-25000" dirty="0"/>
                <a:t>5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64516" y="688231"/>
              <a:ext cx="438642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sz="2400" dirty="0"/>
                <a:t>Y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12588" y="688231"/>
              <a:ext cx="438642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sz="2400" dirty="0"/>
                <a:t>Y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543046" y="688231"/>
              <a:ext cx="441146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sz="2400" dirty="0"/>
                <a:t>Y</a:t>
              </a:r>
              <a:r>
                <a:rPr lang="en-US" sz="2400" baseline="-25000" dirty="0"/>
                <a:t>4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655347" y="1340768"/>
            <a:ext cx="450163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/>
              <a:t>P</a:t>
            </a:r>
            <a:r>
              <a:rPr lang="en-US" sz="2400" baseline="-25000" dirty="0"/>
              <a:t>X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92521" y="1340768"/>
            <a:ext cx="443651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/>
              <a:t>P</a:t>
            </a:r>
            <a:r>
              <a:rPr lang="en-US" sz="2400" baseline="-25000" dirty="0"/>
              <a:t>Y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7596336" y="688231"/>
            <a:ext cx="1256446" cy="461665"/>
            <a:chOff x="7725624" y="688231"/>
            <a:chExt cx="1256446" cy="461665"/>
          </a:xfrm>
        </p:grpSpPr>
        <p:sp>
          <p:nvSpPr>
            <p:cNvPr id="72" name="TextBox 71"/>
            <p:cNvSpPr txBox="1"/>
            <p:nvPr/>
          </p:nvSpPr>
          <p:spPr>
            <a:xfrm>
              <a:off x="8404969" y="688231"/>
              <a:ext cx="577101" cy="46166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sz="2400" dirty="0"/>
                <a:t>P</a:t>
              </a:r>
              <a:r>
                <a:rPr lang="en-US" sz="2400" baseline="-25000" dirty="0"/>
                <a:t>G2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725624" y="688231"/>
              <a:ext cx="577101" cy="46166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sz="2400" dirty="0"/>
                <a:t>P</a:t>
              </a:r>
              <a:r>
                <a:rPr lang="en-US" sz="2400" baseline="-25000" dirty="0"/>
                <a:t>G1</a:t>
              </a:r>
            </a:p>
          </p:txBody>
        </p:sp>
      </p:grpSp>
      <p:sp>
        <p:nvSpPr>
          <p:cNvPr id="29" name="Oval 28"/>
          <p:cNvSpPr/>
          <p:nvPr/>
        </p:nvSpPr>
        <p:spPr>
          <a:xfrm>
            <a:off x="76764" y="154620"/>
            <a:ext cx="3559132" cy="1800200"/>
          </a:xfrm>
          <a:prstGeom prst="ellipse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779912" y="116632"/>
            <a:ext cx="3572446" cy="1800200"/>
          </a:xfrm>
          <a:prstGeom prst="ellipse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bject 6"/>
          <p:cNvSpPr>
            <a:spLocks noChangeAspect="1"/>
          </p:cNvSpPr>
          <p:nvPr/>
        </p:nvSpPr>
        <p:spPr bwMode="auto">
          <a:xfrm>
            <a:off x="4283968" y="2156101"/>
            <a:ext cx="2608649" cy="624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2000" dirty="0"/>
              <a:t>(local </a:t>
            </a:r>
            <a:r>
              <a:rPr lang="en-US" sz="2000" dirty="0" err="1"/>
              <a:t>codeword</a:t>
            </a:r>
            <a:r>
              <a:rPr lang="en-US" sz="2000" dirty="0"/>
              <a:t>)</a:t>
            </a:r>
          </a:p>
        </p:txBody>
      </p:sp>
      <p:sp>
        <p:nvSpPr>
          <p:cNvPr id="77" name="Object 6"/>
          <p:cNvSpPr>
            <a:spLocks noChangeAspect="1"/>
          </p:cNvSpPr>
          <p:nvPr/>
        </p:nvSpPr>
        <p:spPr bwMode="auto">
          <a:xfrm>
            <a:off x="6948264" y="1268760"/>
            <a:ext cx="2608649" cy="624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2000" dirty="0"/>
              <a:t>(global parities)</a:t>
            </a:r>
          </a:p>
        </p:txBody>
      </p:sp>
    </p:spTree>
    <p:extLst>
      <p:ext uri="{BB962C8B-B14F-4D97-AF65-F5344CB8AC3E}">
        <p14:creationId xmlns:p14="http://schemas.microsoft.com/office/powerpoint/2010/main" val="240520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6"/>
          <p:cNvSpPr>
            <a:spLocks noChangeAspect="1"/>
          </p:cNvSpPr>
          <p:nvPr/>
        </p:nvSpPr>
        <p:spPr bwMode="auto">
          <a:xfrm>
            <a:off x="1092717" y="1202253"/>
            <a:ext cx="2079064" cy="2488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8" name="Object 22"/>
          <p:cNvSpPr>
            <a:spLocks noChangeAspect="1"/>
          </p:cNvSpPr>
          <p:nvPr/>
        </p:nvSpPr>
        <p:spPr bwMode="auto">
          <a:xfrm>
            <a:off x="280823" y="850900"/>
            <a:ext cx="87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bject 61"/>
          <p:cNvSpPr>
            <a:spLocks noChangeAspect="1"/>
          </p:cNvSpPr>
          <p:nvPr/>
        </p:nvSpPr>
        <p:spPr bwMode="auto">
          <a:xfrm>
            <a:off x="280823" y="903288"/>
            <a:ext cx="144463" cy="16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80823" y="866138"/>
            <a:ext cx="7934960" cy="401323"/>
            <a:chOff x="1676400" y="1295400"/>
            <a:chExt cx="3810000" cy="152401"/>
          </a:xfrm>
        </p:grpSpPr>
        <p:sp>
          <p:nvSpPr>
            <p:cNvPr id="4" name="Rectangle 1"/>
            <p:cNvSpPr/>
            <p:nvPr/>
          </p:nvSpPr>
          <p:spPr>
            <a:xfrm>
              <a:off x="1676400" y="1295401"/>
              <a:ext cx="152400" cy="152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3"/>
            </a:solidFill>
            <a:ln w="25560">
              <a:solidFill>
                <a:srgbClr val="3A5F8B"/>
              </a:solidFill>
              <a:prstDash val="solid"/>
            </a:ln>
          </p:spPr>
          <p:txBody>
            <a:bodyPr lIns="90000" tIns="45000" rIns="90000" bIns="45000" anchor="ctr" compatLnSpc="0"/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400" dirty="0">
                  <a:latin typeface="Liberation Sans" pitchFamily="18"/>
                  <a:ea typeface="DejaVu Sans" pitchFamily="2"/>
                  <a:cs typeface="DejaVu Sans" pitchFamily="2"/>
                </a:rPr>
                <a:t>1</a:t>
              </a:r>
            </a:p>
          </p:txBody>
        </p:sp>
        <p:sp>
          <p:nvSpPr>
            <p:cNvPr id="5" name="Rectangle 32"/>
            <p:cNvSpPr/>
            <p:nvPr/>
          </p:nvSpPr>
          <p:spPr>
            <a:xfrm>
              <a:off x="1981200" y="1295400"/>
              <a:ext cx="152400" cy="152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3"/>
            </a:solidFill>
            <a:ln w="25560">
              <a:solidFill>
                <a:srgbClr val="3A5F8B"/>
              </a:solidFill>
              <a:prstDash val="solid"/>
            </a:ln>
          </p:spPr>
          <p:txBody>
            <a:bodyPr lIns="90000" tIns="45000" rIns="90000" bIns="45000" anchor="ctr" compatLnSpc="0"/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400" dirty="0">
                  <a:latin typeface="Liberation Sans" pitchFamily="18"/>
                  <a:ea typeface="DejaVu Sans" pitchFamily="2"/>
                  <a:cs typeface="DejaVu Sans" pitchFamily="2"/>
                </a:rPr>
                <a:t>2</a:t>
              </a:r>
            </a:p>
          </p:txBody>
        </p:sp>
        <p:sp>
          <p:nvSpPr>
            <p:cNvPr id="6" name="Rectangle 33"/>
            <p:cNvSpPr/>
            <p:nvPr/>
          </p:nvSpPr>
          <p:spPr>
            <a:xfrm>
              <a:off x="2286000" y="1295400"/>
              <a:ext cx="152400" cy="152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5560">
              <a:solidFill>
                <a:srgbClr val="3A5F8B"/>
              </a:solidFill>
              <a:prstDash val="solid"/>
            </a:ln>
          </p:spPr>
          <p:txBody>
            <a:bodyPr lIns="90000" tIns="45000" rIns="90000" bIns="45000" anchor="ctr" compatLnSpc="0"/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400" dirty="0">
                  <a:latin typeface="Liberation Sans" pitchFamily="18"/>
                  <a:ea typeface="DejaVu Sans" pitchFamily="2"/>
                  <a:cs typeface="DejaVu Sans" pitchFamily="2"/>
                </a:rPr>
                <a:t>3</a:t>
              </a:r>
            </a:p>
          </p:txBody>
        </p:sp>
        <p:sp>
          <p:nvSpPr>
            <p:cNvPr id="7" name="Rectangle 34"/>
            <p:cNvSpPr/>
            <p:nvPr/>
          </p:nvSpPr>
          <p:spPr>
            <a:xfrm>
              <a:off x="2590800" y="1295400"/>
              <a:ext cx="152400" cy="152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3"/>
            </a:solidFill>
            <a:ln w="25560">
              <a:solidFill>
                <a:srgbClr val="3A5F8B"/>
              </a:solidFill>
              <a:prstDash val="solid"/>
            </a:ln>
          </p:spPr>
          <p:txBody>
            <a:bodyPr lIns="90000" tIns="45000" rIns="90000" bIns="45000" anchor="ctr" compatLnSpc="0"/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400" dirty="0">
                  <a:latin typeface="Liberation Sans" pitchFamily="18"/>
                  <a:ea typeface="DejaVu Sans" pitchFamily="2"/>
                  <a:cs typeface="DejaVu Sans" pitchFamily="2"/>
                </a:rPr>
                <a:t>4</a:t>
              </a:r>
            </a:p>
          </p:txBody>
        </p:sp>
        <p:sp>
          <p:nvSpPr>
            <p:cNvPr id="8" name="Rectangle 35"/>
            <p:cNvSpPr/>
            <p:nvPr/>
          </p:nvSpPr>
          <p:spPr>
            <a:xfrm>
              <a:off x="2895600" y="1295400"/>
              <a:ext cx="152400" cy="152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3"/>
            </a:solidFill>
            <a:ln w="25560">
              <a:solidFill>
                <a:srgbClr val="3A5F8B"/>
              </a:solidFill>
              <a:prstDash val="solid"/>
            </a:ln>
          </p:spPr>
          <p:txBody>
            <a:bodyPr lIns="90000" tIns="45000" rIns="90000" bIns="45000" anchor="ctr" compatLnSpc="0"/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400" dirty="0">
                  <a:latin typeface="Liberation Sans" pitchFamily="18"/>
                  <a:ea typeface="DejaVu Sans" pitchFamily="2"/>
                  <a:cs typeface="DejaVu Sans" pitchFamily="2"/>
                </a:rPr>
                <a:t>5</a:t>
              </a:r>
            </a:p>
          </p:txBody>
        </p:sp>
        <p:sp>
          <p:nvSpPr>
            <p:cNvPr id="9" name="Rectangle 36"/>
            <p:cNvSpPr/>
            <p:nvPr/>
          </p:nvSpPr>
          <p:spPr>
            <a:xfrm>
              <a:off x="3200400" y="1295400"/>
              <a:ext cx="152400" cy="152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3"/>
            </a:solidFill>
            <a:ln w="25560">
              <a:solidFill>
                <a:srgbClr val="3A5F8B"/>
              </a:solidFill>
              <a:prstDash val="solid"/>
            </a:ln>
          </p:spPr>
          <p:txBody>
            <a:bodyPr lIns="90000" tIns="45000" rIns="90000" bIns="45000" anchor="ctr" compatLnSpc="0"/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400" dirty="0">
                  <a:latin typeface="Liberation Sans" pitchFamily="18"/>
                  <a:ea typeface="DejaVu Sans" pitchFamily="2"/>
                  <a:cs typeface="DejaVu Sans" pitchFamily="2"/>
                </a:rPr>
                <a:t>6</a:t>
              </a:r>
            </a:p>
          </p:txBody>
        </p:sp>
        <p:sp>
          <p:nvSpPr>
            <p:cNvPr id="10" name="Rectangle 37"/>
            <p:cNvSpPr/>
            <p:nvPr/>
          </p:nvSpPr>
          <p:spPr>
            <a:xfrm>
              <a:off x="3505200" y="1295400"/>
              <a:ext cx="152400" cy="152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3"/>
            </a:solidFill>
            <a:ln w="25560">
              <a:solidFill>
                <a:srgbClr val="3A5F8B"/>
              </a:solidFill>
              <a:prstDash val="solid"/>
            </a:ln>
          </p:spPr>
          <p:txBody>
            <a:bodyPr lIns="90000" tIns="45000" rIns="90000" bIns="45000" anchor="ctr" compatLnSpc="0"/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400" dirty="0">
                  <a:latin typeface="Liberation Sans" pitchFamily="18"/>
                  <a:ea typeface="DejaVu Sans" pitchFamily="2"/>
                  <a:cs typeface="DejaVu Sans" pitchFamily="2"/>
                </a:rPr>
                <a:t>7</a:t>
              </a:r>
            </a:p>
          </p:txBody>
        </p:sp>
        <p:sp>
          <p:nvSpPr>
            <p:cNvPr id="11" name="Rectangle 39"/>
            <p:cNvSpPr/>
            <p:nvPr/>
          </p:nvSpPr>
          <p:spPr>
            <a:xfrm>
              <a:off x="4114800" y="1295400"/>
              <a:ext cx="152400" cy="152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3"/>
            </a:solidFill>
            <a:ln w="25560">
              <a:solidFill>
                <a:srgbClr val="3A5F8B"/>
              </a:solidFill>
              <a:prstDash val="solid"/>
            </a:ln>
          </p:spPr>
          <p:txBody>
            <a:bodyPr lIns="90000" tIns="45000" rIns="90000" bIns="45000" anchor="ctr" compatLnSpc="0"/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400" dirty="0">
                  <a:latin typeface="Liberation Sans" pitchFamily="18"/>
                  <a:ea typeface="DejaVu Sans" pitchFamily="2"/>
                  <a:cs typeface="DejaVu Sans" pitchFamily="2"/>
                </a:rPr>
                <a:t>9</a:t>
              </a:r>
            </a:p>
          </p:txBody>
        </p:sp>
        <p:sp>
          <p:nvSpPr>
            <p:cNvPr id="12" name="Rectangle 40"/>
            <p:cNvSpPr/>
            <p:nvPr/>
          </p:nvSpPr>
          <p:spPr>
            <a:xfrm>
              <a:off x="4419600" y="1295400"/>
              <a:ext cx="152400" cy="152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953735"/>
            </a:solidFill>
            <a:ln w="25560">
              <a:solidFill>
                <a:srgbClr val="3A5F8B"/>
              </a:solidFill>
              <a:prstDash val="solid"/>
            </a:ln>
          </p:spPr>
          <p:txBody>
            <a:bodyPr lIns="90000" tIns="45000" rIns="90000" bIns="45000" anchor="ctr" compatLnSpc="0"/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400" dirty="0">
                  <a:latin typeface="Liberation Sans" pitchFamily="18"/>
                  <a:ea typeface="DejaVu Sans" pitchFamily="2"/>
                  <a:cs typeface="DejaVu Sans" pitchFamily="2"/>
                </a:rPr>
                <a:t>A</a:t>
              </a:r>
            </a:p>
          </p:txBody>
        </p:sp>
        <p:sp>
          <p:nvSpPr>
            <p:cNvPr id="13" name="Rectangle 41"/>
            <p:cNvSpPr/>
            <p:nvPr/>
          </p:nvSpPr>
          <p:spPr>
            <a:xfrm>
              <a:off x="4724400" y="1295400"/>
              <a:ext cx="152400" cy="152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5560">
              <a:solidFill>
                <a:srgbClr val="3A5F8B"/>
              </a:solidFill>
              <a:prstDash val="solid"/>
            </a:ln>
          </p:spPr>
          <p:txBody>
            <a:bodyPr lIns="90000" tIns="45000" rIns="90000" bIns="45000" anchor="ctr" compatLnSpc="0"/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400" dirty="0">
                  <a:latin typeface="Liberation Sans" pitchFamily="18"/>
                  <a:ea typeface="DejaVu Sans" pitchFamily="2"/>
                  <a:cs typeface="DejaVu Sans" pitchFamily="2"/>
                </a:rPr>
                <a:t>B</a:t>
              </a:r>
            </a:p>
          </p:txBody>
        </p:sp>
        <p:sp>
          <p:nvSpPr>
            <p:cNvPr id="14" name="Rectangle 42"/>
            <p:cNvSpPr/>
            <p:nvPr/>
          </p:nvSpPr>
          <p:spPr>
            <a:xfrm>
              <a:off x="5029200" y="1295400"/>
              <a:ext cx="152400" cy="152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953735"/>
            </a:solidFill>
            <a:ln w="25560">
              <a:solidFill>
                <a:srgbClr val="3A5F8B"/>
              </a:solidFill>
              <a:prstDash val="solid"/>
            </a:ln>
          </p:spPr>
          <p:txBody>
            <a:bodyPr lIns="90000" tIns="45000" rIns="90000" bIns="45000" anchor="ctr" compatLnSpc="0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400" dirty="0">
                  <a:latin typeface="Liberation Sans" pitchFamily="18"/>
                  <a:ea typeface="DejaVu Sans" pitchFamily="2"/>
                  <a:cs typeface="DejaVu Sans" pitchFamily="2"/>
                </a:rPr>
                <a:t>C</a:t>
              </a:r>
            </a:p>
          </p:txBody>
        </p:sp>
        <p:sp>
          <p:nvSpPr>
            <p:cNvPr id="15" name="Rectangle 43"/>
            <p:cNvSpPr/>
            <p:nvPr/>
          </p:nvSpPr>
          <p:spPr>
            <a:xfrm>
              <a:off x="5334000" y="1295400"/>
              <a:ext cx="152400" cy="152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953735"/>
            </a:solidFill>
            <a:ln w="25560">
              <a:solidFill>
                <a:srgbClr val="3A5F8B"/>
              </a:solidFill>
              <a:prstDash val="solid"/>
            </a:ln>
          </p:spPr>
          <p:txBody>
            <a:bodyPr lIns="90000" tIns="45000" rIns="90000" bIns="45000" anchor="ctr" compatLnSpc="0"/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400" dirty="0">
                  <a:latin typeface="Liberation Sans" pitchFamily="18"/>
                  <a:ea typeface="DejaVu Sans" pitchFamily="2"/>
                  <a:cs typeface="DejaVu Sans" pitchFamily="2"/>
                </a:rPr>
                <a:t>D</a:t>
              </a:r>
            </a:p>
          </p:txBody>
        </p:sp>
        <p:sp>
          <p:nvSpPr>
            <p:cNvPr id="22" name="Rectangle 60"/>
            <p:cNvSpPr/>
            <p:nvPr/>
          </p:nvSpPr>
          <p:spPr>
            <a:xfrm>
              <a:off x="3810000" y="1295400"/>
              <a:ext cx="152400" cy="152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3"/>
            </a:solidFill>
            <a:ln w="25560">
              <a:solidFill>
                <a:srgbClr val="3A5F8B"/>
              </a:solidFill>
              <a:prstDash val="solid"/>
            </a:ln>
          </p:spPr>
          <p:txBody>
            <a:bodyPr lIns="90000" tIns="45000" rIns="90000" bIns="45000" anchor="ctr" compatLnSpc="0"/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400" dirty="0">
                  <a:latin typeface="Liberation Sans" pitchFamily="18"/>
                  <a:ea typeface="DejaVu Sans" pitchFamily="2"/>
                  <a:cs typeface="DejaVu Sans" pitchFamily="2"/>
                </a:rPr>
                <a:t>8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550416" y="2080630"/>
            <a:ext cx="4760975" cy="401320"/>
            <a:chOff x="2286000" y="1295400"/>
            <a:chExt cx="2286000" cy="152400"/>
          </a:xfrm>
        </p:grpSpPr>
        <p:sp>
          <p:nvSpPr>
            <p:cNvPr id="92" name="Rectangle 33"/>
            <p:cNvSpPr/>
            <p:nvPr/>
          </p:nvSpPr>
          <p:spPr>
            <a:xfrm>
              <a:off x="2286000" y="1295400"/>
              <a:ext cx="152400" cy="152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558ED5"/>
            </a:solidFill>
            <a:ln w="25560">
              <a:solidFill>
                <a:srgbClr val="3A5F8B"/>
              </a:solidFill>
              <a:prstDash val="solid"/>
            </a:ln>
          </p:spPr>
          <p:txBody>
            <a:bodyPr lIns="90000" tIns="45000" rIns="90000" bIns="45000" anchor="ctr" compatLnSpc="0"/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400" dirty="0">
                  <a:latin typeface="Liberation Sans" pitchFamily="18"/>
                  <a:ea typeface="DejaVu Sans" pitchFamily="2"/>
                  <a:cs typeface="DejaVu Sans" pitchFamily="2"/>
                </a:rPr>
                <a:t>3</a:t>
              </a:r>
            </a:p>
          </p:txBody>
        </p:sp>
        <p:sp>
          <p:nvSpPr>
            <p:cNvPr id="93" name="Rectangle 34"/>
            <p:cNvSpPr/>
            <p:nvPr/>
          </p:nvSpPr>
          <p:spPr>
            <a:xfrm>
              <a:off x="2590800" y="1295400"/>
              <a:ext cx="152400" cy="152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3"/>
            </a:solidFill>
            <a:ln w="25560">
              <a:solidFill>
                <a:srgbClr val="3A5F8B"/>
              </a:solidFill>
              <a:prstDash val="solid"/>
            </a:ln>
          </p:spPr>
          <p:txBody>
            <a:bodyPr lIns="90000" tIns="45000" rIns="90000" bIns="45000" anchor="ctr" compatLnSpc="0"/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400" dirty="0">
                  <a:latin typeface="Liberation Sans" pitchFamily="18"/>
                  <a:ea typeface="DejaVu Sans" pitchFamily="2"/>
                  <a:cs typeface="DejaVu Sans" pitchFamily="2"/>
                </a:rPr>
                <a:t>4</a:t>
              </a:r>
            </a:p>
          </p:txBody>
        </p:sp>
        <p:sp>
          <p:nvSpPr>
            <p:cNvPr id="95" name="Rectangle 36"/>
            <p:cNvSpPr/>
            <p:nvPr/>
          </p:nvSpPr>
          <p:spPr>
            <a:xfrm>
              <a:off x="3200400" y="1295400"/>
              <a:ext cx="152400" cy="152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3"/>
            </a:solidFill>
            <a:ln w="25560">
              <a:solidFill>
                <a:srgbClr val="3A5F8B"/>
              </a:solidFill>
              <a:prstDash val="solid"/>
            </a:ln>
          </p:spPr>
          <p:txBody>
            <a:bodyPr lIns="90000" tIns="45000" rIns="90000" bIns="45000" anchor="ctr" compatLnSpc="0"/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400" dirty="0">
                  <a:latin typeface="Liberation Sans" pitchFamily="18"/>
                  <a:ea typeface="DejaVu Sans" pitchFamily="2"/>
                  <a:cs typeface="DejaVu Sans" pitchFamily="2"/>
                </a:rPr>
                <a:t>6</a:t>
              </a:r>
            </a:p>
          </p:txBody>
        </p:sp>
        <p:sp>
          <p:nvSpPr>
            <p:cNvPr id="98" name="Rectangle 40"/>
            <p:cNvSpPr/>
            <p:nvPr/>
          </p:nvSpPr>
          <p:spPr>
            <a:xfrm>
              <a:off x="4419600" y="1295400"/>
              <a:ext cx="152400" cy="152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953735"/>
            </a:solidFill>
            <a:ln w="25560">
              <a:solidFill>
                <a:srgbClr val="3A5F8B"/>
              </a:solidFill>
              <a:prstDash val="solid"/>
            </a:ln>
          </p:spPr>
          <p:txBody>
            <a:bodyPr lIns="90000" tIns="45000" rIns="90000" bIns="45000" anchor="ctr" compatLnSpc="0"/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400" dirty="0">
                  <a:latin typeface="Liberation Sans" pitchFamily="18"/>
                  <a:ea typeface="DejaVu Sans" pitchFamily="2"/>
                  <a:cs typeface="DejaVu Sans" pitchFamily="2"/>
                </a:rPr>
                <a:t>A</a:t>
              </a:r>
            </a:p>
          </p:txBody>
        </p:sp>
        <p:sp>
          <p:nvSpPr>
            <p:cNvPr id="102" name="Rectangle 60"/>
            <p:cNvSpPr/>
            <p:nvPr/>
          </p:nvSpPr>
          <p:spPr>
            <a:xfrm>
              <a:off x="3810000" y="1295400"/>
              <a:ext cx="152400" cy="152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3"/>
            </a:solidFill>
            <a:ln w="25560">
              <a:solidFill>
                <a:srgbClr val="3A5F8B"/>
              </a:solidFill>
              <a:prstDash val="solid"/>
            </a:ln>
          </p:spPr>
          <p:txBody>
            <a:bodyPr lIns="90000" tIns="45000" rIns="90000" bIns="45000" anchor="ctr" compatLnSpc="0"/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400" dirty="0">
                  <a:latin typeface="Liberation Sans" pitchFamily="18"/>
                  <a:ea typeface="DejaVu Sans" pitchFamily="2"/>
                  <a:cs typeface="DejaVu Sans" pitchFamily="2"/>
                </a:rPr>
                <a:t>8</a:t>
              </a: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1233018" y="1808480"/>
            <a:ext cx="6204102" cy="975360"/>
          </a:xfrm>
          <a:prstGeom prst="roundRect">
            <a:avLst/>
          </a:prstGeom>
          <a:noFill/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80823" y="303014"/>
            <a:ext cx="539577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 Symbols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993993" y="292854"/>
            <a:ext cx="222178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Parity Symbols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45152" y="3205425"/>
            <a:ext cx="3583032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Local code protecting symbol 3: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length (r+1)=5 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d</a:t>
            </a:r>
            <a:r>
              <a:rPr lang="en-US" sz="2000" baseline="-25000" dirty="0" err="1"/>
              <a:t>min</a:t>
            </a:r>
            <a:r>
              <a:rPr lang="en-US" sz="2000" dirty="0"/>
              <a:t>=3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676400" y="1391920"/>
            <a:ext cx="0" cy="6299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41"/>
          <p:cNvSpPr/>
          <p:nvPr/>
        </p:nvSpPr>
        <p:spPr>
          <a:xfrm>
            <a:off x="6660293" y="2080630"/>
            <a:ext cx="317398" cy="401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25560">
            <a:solidFill>
              <a:srgbClr val="3A5F8B"/>
            </a:solidFill>
            <a:prstDash val="solid"/>
          </a:ln>
        </p:spPr>
        <p:txBody>
          <a:bodyPr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latin typeface="Liberation Sans" pitchFamily="18"/>
                <a:ea typeface="DejaVu Sans" pitchFamily="2"/>
                <a:cs typeface="DejaVu Sans" pitchFamily="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5143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6"/>
          <p:cNvSpPr>
            <a:spLocks noChangeAspect="1"/>
          </p:cNvSpPr>
          <p:nvPr/>
        </p:nvSpPr>
        <p:spPr bwMode="auto">
          <a:xfrm>
            <a:off x="611560" y="2156101"/>
            <a:ext cx="2664296" cy="624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2000" dirty="0"/>
              <a:t>(local </a:t>
            </a:r>
            <a:r>
              <a:rPr lang="en-US" sz="2000" dirty="0" err="1"/>
              <a:t>codeword</a:t>
            </a:r>
            <a:r>
              <a:rPr lang="en-US" sz="2000" dirty="0"/>
              <a:t>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23528" y="688231"/>
            <a:ext cx="3024336" cy="461665"/>
            <a:chOff x="611560" y="688231"/>
            <a:chExt cx="3024336" cy="461665"/>
          </a:xfrm>
        </p:grpSpPr>
        <p:sp>
          <p:nvSpPr>
            <p:cNvPr id="21" name="TextBox 20"/>
            <p:cNvSpPr txBox="1"/>
            <p:nvPr/>
          </p:nvSpPr>
          <p:spPr>
            <a:xfrm>
              <a:off x="611560" y="688231"/>
              <a:ext cx="448410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sz="2400" dirty="0"/>
                <a:t>X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87486" y="688231"/>
              <a:ext cx="448410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sz="2400" dirty="0"/>
                <a:t>X</a:t>
              </a:r>
              <a:r>
                <a:rPr lang="en-US" sz="2400" baseline="-25000" dirty="0"/>
                <a:t>5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59632" y="688231"/>
              <a:ext cx="448410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sz="2400" dirty="0"/>
                <a:t>X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07704" y="688231"/>
              <a:ext cx="448410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sz="2400" dirty="0"/>
                <a:t>X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39414" y="688231"/>
              <a:ext cx="448410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sz="2400" dirty="0"/>
                <a:t>X</a:t>
              </a:r>
              <a:r>
                <a:rPr lang="en-US" sz="2400" baseline="-25000" dirty="0"/>
                <a:t>4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072828" y="688231"/>
            <a:ext cx="3014568" cy="461665"/>
            <a:chOff x="616444" y="688231"/>
            <a:chExt cx="3014568" cy="461665"/>
          </a:xfrm>
        </p:grpSpPr>
        <p:sp>
          <p:nvSpPr>
            <p:cNvPr id="57" name="TextBox 56"/>
            <p:cNvSpPr txBox="1"/>
            <p:nvPr/>
          </p:nvSpPr>
          <p:spPr>
            <a:xfrm>
              <a:off x="616444" y="688231"/>
              <a:ext cx="438642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sz="2400" dirty="0"/>
                <a:t>Y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192370" y="688231"/>
              <a:ext cx="438642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sz="2400" dirty="0"/>
                <a:t>Y</a:t>
              </a:r>
              <a:r>
                <a:rPr lang="en-US" sz="2400" baseline="-25000" dirty="0"/>
                <a:t>5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64516" y="688231"/>
              <a:ext cx="438642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sz="2400" dirty="0"/>
                <a:t>Y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12588" y="688231"/>
              <a:ext cx="438642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sz="2400" dirty="0"/>
                <a:t>Y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543046" y="688231"/>
              <a:ext cx="441146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sz="2400" dirty="0"/>
                <a:t>Y</a:t>
              </a:r>
              <a:r>
                <a:rPr lang="en-US" sz="2400" baseline="-25000" dirty="0"/>
                <a:t>4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334412" y="1340768"/>
            <a:ext cx="1202230" cy="461665"/>
            <a:chOff x="423054" y="1628800"/>
            <a:chExt cx="1202230" cy="46166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3" name="TextBox 62"/>
            <p:cNvSpPr txBox="1"/>
            <p:nvPr/>
          </p:nvSpPr>
          <p:spPr>
            <a:xfrm>
              <a:off x="423054" y="1628800"/>
              <a:ext cx="554158" cy="461665"/>
            </a:xfrm>
            <a:prstGeom prst="rect">
              <a:avLst/>
            </a:prstGeom>
            <a:grpFill/>
            <a:ln w="19050">
              <a:solidFill>
                <a:schemeClr val="accent1"/>
              </a:solidFill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sz="2400" dirty="0"/>
                <a:t>P</a:t>
              </a:r>
              <a:r>
                <a:rPr lang="en-US" sz="2400" baseline="-25000" dirty="0"/>
                <a:t>X1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71126" y="1628800"/>
              <a:ext cx="554158" cy="461665"/>
            </a:xfrm>
            <a:prstGeom prst="rect">
              <a:avLst/>
            </a:prstGeom>
            <a:grpFill/>
            <a:ln w="19050">
              <a:solidFill>
                <a:schemeClr val="accent1"/>
              </a:solidFill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sz="2400" dirty="0"/>
                <a:t>P</a:t>
              </a:r>
              <a:r>
                <a:rPr lang="en-US" sz="2400" baseline="-25000" dirty="0"/>
                <a:t>X2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011822" y="1340768"/>
            <a:ext cx="1195718" cy="461665"/>
            <a:chOff x="426310" y="1628800"/>
            <a:chExt cx="1195718" cy="46166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0" name="TextBox 69"/>
            <p:cNvSpPr txBox="1"/>
            <p:nvPr/>
          </p:nvSpPr>
          <p:spPr>
            <a:xfrm>
              <a:off x="426310" y="1628800"/>
              <a:ext cx="547646" cy="461665"/>
            </a:xfrm>
            <a:prstGeom prst="rect">
              <a:avLst/>
            </a:prstGeom>
            <a:grpFill/>
            <a:ln w="19050">
              <a:solidFill>
                <a:schemeClr val="accent1"/>
              </a:solidFill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sz="2400" dirty="0"/>
                <a:t>P</a:t>
              </a:r>
              <a:r>
                <a:rPr lang="en-US" sz="2400" baseline="-25000" dirty="0"/>
                <a:t>Y1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74382" y="1628800"/>
              <a:ext cx="547646" cy="461665"/>
            </a:xfrm>
            <a:prstGeom prst="rect">
              <a:avLst/>
            </a:prstGeom>
            <a:grpFill/>
            <a:ln w="19050">
              <a:solidFill>
                <a:schemeClr val="accent1"/>
              </a:solidFill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sz="2400" dirty="0"/>
                <a:t>P</a:t>
              </a:r>
              <a:r>
                <a:rPr lang="en-US" sz="2400" baseline="-25000" dirty="0"/>
                <a:t>Y2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596336" y="688231"/>
            <a:ext cx="1256446" cy="461665"/>
            <a:chOff x="7725624" y="688231"/>
            <a:chExt cx="1256446" cy="461665"/>
          </a:xfrm>
        </p:grpSpPr>
        <p:sp>
          <p:nvSpPr>
            <p:cNvPr id="72" name="TextBox 71"/>
            <p:cNvSpPr txBox="1"/>
            <p:nvPr/>
          </p:nvSpPr>
          <p:spPr>
            <a:xfrm>
              <a:off x="8404969" y="688231"/>
              <a:ext cx="577101" cy="46166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sz="2400" dirty="0"/>
                <a:t>P</a:t>
              </a:r>
              <a:r>
                <a:rPr lang="en-US" sz="2400" baseline="-25000" dirty="0"/>
                <a:t>G2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725624" y="688231"/>
              <a:ext cx="577101" cy="46166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sz="2400" dirty="0"/>
                <a:t>P</a:t>
              </a:r>
              <a:r>
                <a:rPr lang="en-US" sz="2400" baseline="-25000" dirty="0"/>
                <a:t>G1</a:t>
              </a:r>
            </a:p>
          </p:txBody>
        </p:sp>
      </p:grpSp>
      <p:sp>
        <p:nvSpPr>
          <p:cNvPr id="29" name="Oval 28"/>
          <p:cNvSpPr/>
          <p:nvPr/>
        </p:nvSpPr>
        <p:spPr>
          <a:xfrm>
            <a:off x="76764" y="154620"/>
            <a:ext cx="3559132" cy="1800200"/>
          </a:xfrm>
          <a:prstGeom prst="ellipse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779912" y="116632"/>
            <a:ext cx="3572446" cy="1800200"/>
          </a:xfrm>
          <a:prstGeom prst="ellipse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bject 6"/>
          <p:cNvSpPr>
            <a:spLocks noChangeAspect="1"/>
          </p:cNvSpPr>
          <p:nvPr/>
        </p:nvSpPr>
        <p:spPr bwMode="auto">
          <a:xfrm>
            <a:off x="4283968" y="2156101"/>
            <a:ext cx="2608649" cy="624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2000" dirty="0"/>
              <a:t>(local </a:t>
            </a:r>
            <a:r>
              <a:rPr lang="en-US" sz="2000" dirty="0" err="1"/>
              <a:t>codeword</a:t>
            </a:r>
            <a:r>
              <a:rPr lang="en-US" sz="2000" dirty="0"/>
              <a:t>)</a:t>
            </a:r>
          </a:p>
        </p:txBody>
      </p:sp>
      <p:sp>
        <p:nvSpPr>
          <p:cNvPr id="77" name="Object 6"/>
          <p:cNvSpPr>
            <a:spLocks noChangeAspect="1"/>
          </p:cNvSpPr>
          <p:nvPr/>
        </p:nvSpPr>
        <p:spPr bwMode="auto">
          <a:xfrm>
            <a:off x="6948264" y="1268760"/>
            <a:ext cx="2608649" cy="624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2000" dirty="0"/>
              <a:t>(global parities)</a:t>
            </a:r>
          </a:p>
        </p:txBody>
      </p:sp>
    </p:spTree>
    <p:extLst>
      <p:ext uri="{BB962C8B-B14F-4D97-AF65-F5344CB8AC3E}">
        <p14:creationId xmlns:p14="http://schemas.microsoft.com/office/powerpoint/2010/main" val="404995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85939" y="866329"/>
            <a:ext cx="7275594" cy="2778696"/>
            <a:chOff x="76764" y="2233"/>
            <a:chExt cx="7275594" cy="2778696"/>
          </a:xfrm>
        </p:grpSpPr>
        <p:sp>
          <p:nvSpPr>
            <p:cNvPr id="17" name="Object 6"/>
            <p:cNvSpPr>
              <a:spLocks noChangeAspect="1"/>
            </p:cNvSpPr>
            <p:nvPr/>
          </p:nvSpPr>
          <p:spPr bwMode="auto">
            <a:xfrm>
              <a:off x="611560" y="2156101"/>
              <a:ext cx="2664296" cy="624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2000" dirty="0"/>
                <a:t>(local </a:t>
              </a:r>
              <a:r>
                <a:rPr lang="en-US" sz="2000" dirty="0" err="1"/>
                <a:t>codeword</a:t>
              </a:r>
              <a:r>
                <a:rPr lang="en-US" sz="2000" dirty="0"/>
                <a:t>)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971600" y="688231"/>
              <a:ext cx="2376264" cy="461665"/>
              <a:chOff x="1259632" y="688231"/>
              <a:chExt cx="2376264" cy="461665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3187486" y="688231"/>
                <a:ext cx="448410" cy="46166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US" sz="2400" dirty="0"/>
                  <a:t>X</a:t>
                </a:r>
                <a:r>
                  <a:rPr lang="en-US" sz="2400" baseline="-25000" dirty="0"/>
                  <a:t>4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259632" y="688231"/>
                <a:ext cx="448410" cy="46166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US" sz="2400" dirty="0"/>
                  <a:t>X</a:t>
                </a:r>
                <a:r>
                  <a:rPr lang="en-US" sz="2400" baseline="-25000" dirty="0"/>
                  <a:t>1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07704" y="688231"/>
                <a:ext cx="448410" cy="46166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US" sz="2400" dirty="0"/>
                  <a:t>X</a:t>
                </a:r>
                <a:r>
                  <a:rPr lang="en-US" sz="2400" baseline="-25000" dirty="0"/>
                  <a:t>2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539414" y="688231"/>
                <a:ext cx="448410" cy="46166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US" sz="2400" dirty="0"/>
                  <a:t>X</a:t>
                </a:r>
                <a:r>
                  <a:rPr lang="en-US" sz="2400" baseline="-25000" dirty="0"/>
                  <a:t>3</a:t>
                </a: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072828" y="688231"/>
              <a:ext cx="2367748" cy="461665"/>
              <a:chOff x="616444" y="688231"/>
              <a:chExt cx="2367748" cy="461665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616444" y="688231"/>
                <a:ext cx="438642" cy="46166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US" sz="2400" dirty="0"/>
                  <a:t>Y</a:t>
                </a:r>
                <a:r>
                  <a:rPr lang="en-US" sz="2400" baseline="-25000" dirty="0"/>
                  <a:t>1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64516" y="688231"/>
                <a:ext cx="438642" cy="46166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US" sz="2400" dirty="0"/>
                  <a:t>Y</a:t>
                </a:r>
                <a:r>
                  <a:rPr lang="en-US" sz="2400" baseline="-25000" dirty="0"/>
                  <a:t>2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912588" y="688231"/>
                <a:ext cx="438642" cy="46166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US" sz="2400" dirty="0"/>
                  <a:t>Y</a:t>
                </a:r>
                <a:r>
                  <a:rPr lang="en-US" sz="2400" baseline="-25000" dirty="0"/>
                  <a:t>3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543046" y="688231"/>
                <a:ext cx="441146" cy="46166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US" sz="2400" dirty="0"/>
                  <a:t>Y</a:t>
                </a:r>
                <a:r>
                  <a:rPr lang="en-US" sz="2400" baseline="-25000" dirty="0"/>
                  <a:t>4</a:t>
                </a: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356596" y="688231"/>
              <a:ext cx="450163" cy="46166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sz="2400" dirty="0"/>
                <a:t>P</a:t>
              </a:r>
              <a:r>
                <a:rPr lang="en-US" sz="2400" baseline="-25000" dirty="0"/>
                <a:t>X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70791" y="688231"/>
              <a:ext cx="443651" cy="46166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sz="2400" dirty="0"/>
                <a:t>P</a:t>
              </a:r>
              <a:r>
                <a:rPr lang="en-US" sz="2400" baseline="-25000" dirty="0"/>
                <a:t>Y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6764" y="154620"/>
              <a:ext cx="3559132" cy="1800200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779912" y="116632"/>
              <a:ext cx="3572446" cy="1800200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bject 6"/>
            <p:cNvSpPr>
              <a:spLocks noChangeAspect="1"/>
            </p:cNvSpPr>
            <p:nvPr/>
          </p:nvSpPr>
          <p:spPr bwMode="auto">
            <a:xfrm>
              <a:off x="4283968" y="2156101"/>
              <a:ext cx="2608649" cy="624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2000" dirty="0"/>
                <a:t>(local </a:t>
              </a:r>
              <a:r>
                <a:rPr lang="en-US" sz="2000" dirty="0" err="1"/>
                <a:t>codeword</a:t>
              </a:r>
              <a:r>
                <a:rPr lang="en-US" sz="2000" dirty="0"/>
                <a:t>)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2100662" y="2233"/>
              <a:ext cx="3212291" cy="1800200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978867" y="965787"/>
            <a:ext cx="44114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/>
              <a:t>P</a:t>
            </a:r>
            <a:r>
              <a:rPr lang="en-US" sz="2400" baseline="-25000" dirty="0"/>
              <a:t>Z</a:t>
            </a:r>
          </a:p>
        </p:txBody>
      </p:sp>
      <p:sp>
        <p:nvSpPr>
          <p:cNvPr id="28" name="Object 6"/>
          <p:cNvSpPr>
            <a:spLocks noChangeAspect="1"/>
          </p:cNvSpPr>
          <p:nvPr/>
        </p:nvSpPr>
        <p:spPr bwMode="auto">
          <a:xfrm>
            <a:off x="2805380" y="295924"/>
            <a:ext cx="2664296" cy="624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2000" dirty="0"/>
              <a:t>(local </a:t>
            </a:r>
            <a:r>
              <a:rPr lang="en-US" sz="2000" dirty="0" err="1"/>
              <a:t>codeword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043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213360" y="538480"/>
            <a:ext cx="8666172" cy="3152742"/>
            <a:chOff x="213360" y="538480"/>
            <a:chExt cx="8666172" cy="3152742"/>
          </a:xfrm>
        </p:grpSpPr>
        <p:sp>
          <p:nvSpPr>
            <p:cNvPr id="17" name="Object 6"/>
            <p:cNvSpPr>
              <a:spLocks noChangeAspect="1"/>
            </p:cNvSpPr>
            <p:nvPr/>
          </p:nvSpPr>
          <p:spPr bwMode="auto">
            <a:xfrm>
              <a:off x="1092717" y="1202253"/>
              <a:ext cx="2079064" cy="2488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213360" y="538480"/>
              <a:ext cx="2712720" cy="2287786"/>
              <a:chOff x="762000" y="538480"/>
              <a:chExt cx="2712720" cy="2287786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951383" y="850900"/>
                <a:ext cx="2221788" cy="1191256"/>
                <a:chOff x="280823" y="850900"/>
                <a:chExt cx="2221788" cy="1191256"/>
              </a:xfrm>
            </p:grpSpPr>
            <p:sp>
              <p:nvSpPr>
                <p:cNvPr id="18" name="Object 22"/>
                <p:cNvSpPr>
                  <a:spLocks noChangeAspect="1"/>
                </p:cNvSpPr>
                <p:nvPr/>
              </p:nvSpPr>
              <p:spPr bwMode="auto">
                <a:xfrm>
                  <a:off x="280823" y="850900"/>
                  <a:ext cx="87313" cy="2159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Object 61"/>
                <p:cNvSpPr>
                  <a:spLocks noChangeAspect="1"/>
                </p:cNvSpPr>
                <p:nvPr/>
              </p:nvSpPr>
              <p:spPr bwMode="auto">
                <a:xfrm>
                  <a:off x="280823" y="850900"/>
                  <a:ext cx="144463" cy="1635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" name="Rectangle 1"/>
                <p:cNvSpPr/>
                <p:nvPr/>
              </p:nvSpPr>
              <p:spPr>
                <a:xfrm>
                  <a:off x="280823" y="850900"/>
                  <a:ext cx="317398" cy="401320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25560">
                  <a:solidFill>
                    <a:srgbClr val="3A5F8B"/>
                  </a:solidFill>
                  <a:prstDash val="solid"/>
                </a:ln>
              </p:spPr>
              <p:txBody>
                <a:bodyPr lIns="90000" tIns="45000" rIns="90000" bIns="45000" anchor="ctr" compatLnSpc="0"/>
                <a:lstStyle/>
                <a:p>
                  <a:pPr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IN" sz="2400" dirty="0">
                      <a:latin typeface="Liberation Sans" pitchFamily="18"/>
                      <a:ea typeface="DejaVu Sans" pitchFamily="2"/>
                      <a:cs typeface="DejaVu Sans" pitchFamily="2"/>
                    </a:rPr>
                    <a:t>1</a:t>
                  </a:r>
                </a:p>
              </p:txBody>
            </p:sp>
            <p:sp>
              <p:nvSpPr>
                <p:cNvPr id="5" name="Rectangle 32"/>
                <p:cNvSpPr/>
                <p:nvPr/>
              </p:nvSpPr>
              <p:spPr>
                <a:xfrm>
                  <a:off x="915620" y="850900"/>
                  <a:ext cx="317398" cy="401320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77933C"/>
                </a:solidFill>
                <a:ln w="25560">
                  <a:solidFill>
                    <a:srgbClr val="3A5F8B"/>
                  </a:solidFill>
                  <a:prstDash val="solid"/>
                </a:ln>
              </p:spPr>
              <p:txBody>
                <a:bodyPr lIns="90000" tIns="45000" rIns="90000" bIns="45000" anchor="ctr" compatLnSpc="0"/>
                <a:lstStyle/>
                <a:p>
                  <a:pPr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IN" sz="2400" dirty="0">
                      <a:latin typeface="Liberation Sans" pitchFamily="18"/>
                      <a:ea typeface="DejaVu Sans" pitchFamily="2"/>
                      <a:cs typeface="DejaVu Sans" pitchFamily="2"/>
                    </a:rPr>
                    <a:t>2</a:t>
                  </a:r>
                </a:p>
              </p:txBody>
            </p:sp>
            <p:sp>
              <p:nvSpPr>
                <p:cNvPr id="6" name="Rectangle 33"/>
                <p:cNvSpPr/>
                <p:nvPr/>
              </p:nvSpPr>
              <p:spPr>
                <a:xfrm>
                  <a:off x="1550417" y="850900"/>
                  <a:ext cx="317398" cy="401320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25560">
                  <a:solidFill>
                    <a:srgbClr val="3A5F8B"/>
                  </a:solidFill>
                  <a:prstDash val="solid"/>
                </a:ln>
              </p:spPr>
              <p:txBody>
                <a:bodyPr lIns="90000" tIns="45000" rIns="90000" bIns="45000" anchor="ctr" compatLnSpc="0"/>
                <a:lstStyle/>
                <a:p>
                  <a:pPr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IN" sz="2400" dirty="0">
                      <a:latin typeface="Liberation Sans" pitchFamily="18"/>
                      <a:ea typeface="DejaVu Sans" pitchFamily="2"/>
                      <a:cs typeface="DejaVu Sans" pitchFamily="2"/>
                    </a:rPr>
                    <a:t>3</a:t>
                  </a:r>
                </a:p>
              </p:txBody>
            </p:sp>
            <p:sp>
              <p:nvSpPr>
                <p:cNvPr id="7" name="Rectangle 34"/>
                <p:cNvSpPr/>
                <p:nvPr/>
              </p:nvSpPr>
              <p:spPr>
                <a:xfrm>
                  <a:off x="2185213" y="850900"/>
                  <a:ext cx="317398" cy="401320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77933C"/>
                </a:solidFill>
                <a:ln w="25560">
                  <a:solidFill>
                    <a:srgbClr val="3A5F8B"/>
                  </a:solidFill>
                  <a:prstDash val="solid"/>
                </a:ln>
              </p:spPr>
              <p:txBody>
                <a:bodyPr lIns="90000" tIns="45000" rIns="90000" bIns="45000" anchor="ctr" compatLnSpc="0"/>
                <a:lstStyle/>
                <a:p>
                  <a:pPr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IN" sz="2400" dirty="0">
                      <a:latin typeface="Liberation Sans" pitchFamily="18"/>
                      <a:ea typeface="DejaVu Sans" pitchFamily="2"/>
                      <a:cs typeface="DejaVu Sans" pitchFamily="2"/>
                    </a:rPr>
                    <a:t>4</a:t>
                  </a:r>
                </a:p>
              </p:txBody>
            </p:sp>
            <p:sp>
              <p:nvSpPr>
                <p:cNvPr id="12" name="Rectangle 40"/>
                <p:cNvSpPr/>
                <p:nvPr/>
              </p:nvSpPr>
              <p:spPr>
                <a:xfrm>
                  <a:off x="935940" y="1640836"/>
                  <a:ext cx="317398" cy="401320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25560">
                  <a:solidFill>
                    <a:srgbClr val="3A5F8B"/>
                  </a:solidFill>
                  <a:prstDash val="solid"/>
                </a:ln>
              </p:spPr>
              <p:txBody>
                <a:bodyPr lIns="90000" tIns="45000" rIns="90000" bIns="45000" anchor="ctr" compatLnSpc="0"/>
                <a:lstStyle/>
                <a:p>
                  <a:pPr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IN" sz="2000" dirty="0">
                      <a:solidFill>
                        <a:srgbClr val="FFFFFF"/>
                      </a:solidFill>
                      <a:latin typeface="Liberation Sans" pitchFamily="18"/>
                      <a:ea typeface="DejaVu Sans" pitchFamily="2"/>
                      <a:cs typeface="DejaVu Sans" pitchFamily="2"/>
                    </a:rPr>
                    <a:t>P</a:t>
                  </a:r>
                </a:p>
              </p:txBody>
            </p:sp>
            <p:sp>
              <p:nvSpPr>
                <p:cNvPr id="13" name="Rectangle 41"/>
                <p:cNvSpPr/>
                <p:nvPr/>
              </p:nvSpPr>
              <p:spPr>
                <a:xfrm>
                  <a:off x="1550417" y="1640836"/>
                  <a:ext cx="317398" cy="401320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25560">
                  <a:solidFill>
                    <a:srgbClr val="3A5F8B"/>
                  </a:solidFill>
                  <a:prstDash val="solid"/>
                </a:ln>
              </p:spPr>
              <p:txBody>
                <a:bodyPr lIns="90000" tIns="45000" rIns="90000" bIns="45000" anchor="ctr" compatLnSpc="0"/>
                <a:lstStyle/>
                <a:p>
                  <a:pPr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IN" sz="2000" dirty="0">
                      <a:solidFill>
                        <a:srgbClr val="FFFFFF"/>
                      </a:solidFill>
                      <a:latin typeface="Liberation Sans" pitchFamily="18"/>
                      <a:ea typeface="DejaVu Sans" pitchFamily="2"/>
                      <a:cs typeface="DejaVu Sans" pitchFamily="2"/>
                    </a:rPr>
                    <a:t>P</a:t>
                  </a:r>
                </a:p>
              </p:txBody>
            </p:sp>
          </p:grpSp>
          <p:sp>
            <p:nvSpPr>
              <p:cNvPr id="23" name="Rounded Rectangle 22"/>
              <p:cNvSpPr/>
              <p:nvPr/>
            </p:nvSpPr>
            <p:spPr>
              <a:xfrm>
                <a:off x="762000" y="538480"/>
                <a:ext cx="2712720" cy="1727200"/>
              </a:xfrm>
              <a:prstGeom prst="roundRect">
                <a:avLst/>
              </a:prstGeom>
              <a:noFill/>
              <a:ln w="19050">
                <a:prstDash val="lg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412240" y="2456934"/>
                <a:ext cx="1366893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Local Code 1</a:t>
                </a: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3769564" y="538480"/>
              <a:ext cx="2712720" cy="2257306"/>
              <a:chOff x="3759404" y="538480"/>
              <a:chExt cx="2712720" cy="2257306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3998570" y="850900"/>
                <a:ext cx="2221789" cy="1191256"/>
                <a:chOff x="2820010" y="850900"/>
                <a:chExt cx="2221789" cy="1191256"/>
              </a:xfrm>
            </p:grpSpPr>
            <p:sp>
              <p:nvSpPr>
                <p:cNvPr id="8" name="Rectangle 35"/>
                <p:cNvSpPr/>
                <p:nvPr/>
              </p:nvSpPr>
              <p:spPr>
                <a:xfrm>
                  <a:off x="2820010" y="850900"/>
                  <a:ext cx="317398" cy="401320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77933C"/>
                </a:solidFill>
                <a:ln w="25560">
                  <a:solidFill>
                    <a:srgbClr val="3A5F8B"/>
                  </a:solidFill>
                  <a:prstDash val="solid"/>
                </a:ln>
              </p:spPr>
              <p:txBody>
                <a:bodyPr lIns="90000" tIns="45000" rIns="90000" bIns="45000" anchor="ctr" compatLnSpc="0"/>
                <a:lstStyle/>
                <a:p>
                  <a:pPr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IN" sz="2400" dirty="0">
                      <a:latin typeface="Liberation Sans" pitchFamily="18"/>
                      <a:ea typeface="DejaVu Sans" pitchFamily="2"/>
                      <a:cs typeface="DejaVu Sans" pitchFamily="2"/>
                    </a:rPr>
                    <a:t>5</a:t>
                  </a:r>
                </a:p>
              </p:txBody>
            </p:sp>
            <p:sp>
              <p:nvSpPr>
                <p:cNvPr id="9" name="Rectangle 36"/>
                <p:cNvSpPr/>
                <p:nvPr/>
              </p:nvSpPr>
              <p:spPr>
                <a:xfrm>
                  <a:off x="3454807" y="850900"/>
                  <a:ext cx="317398" cy="401320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77933C"/>
                </a:solidFill>
                <a:ln w="25560">
                  <a:solidFill>
                    <a:srgbClr val="3A5F8B"/>
                  </a:solidFill>
                  <a:prstDash val="solid"/>
                </a:ln>
              </p:spPr>
              <p:txBody>
                <a:bodyPr lIns="90000" tIns="45000" rIns="90000" bIns="45000" anchor="ctr" compatLnSpc="0"/>
                <a:lstStyle/>
                <a:p>
                  <a:pPr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IN" sz="2400" dirty="0">
                      <a:latin typeface="Liberation Sans" pitchFamily="18"/>
                      <a:ea typeface="DejaVu Sans" pitchFamily="2"/>
                      <a:cs typeface="DejaVu Sans" pitchFamily="2"/>
                    </a:rPr>
                    <a:t>6</a:t>
                  </a:r>
                </a:p>
              </p:txBody>
            </p:sp>
            <p:sp>
              <p:nvSpPr>
                <p:cNvPr id="10" name="Rectangle 37"/>
                <p:cNvSpPr/>
                <p:nvPr/>
              </p:nvSpPr>
              <p:spPr>
                <a:xfrm>
                  <a:off x="4089604" y="850900"/>
                  <a:ext cx="317398" cy="401320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77933C"/>
                </a:solidFill>
                <a:ln w="25560">
                  <a:solidFill>
                    <a:srgbClr val="3A5F8B"/>
                  </a:solidFill>
                  <a:prstDash val="solid"/>
                </a:ln>
              </p:spPr>
              <p:txBody>
                <a:bodyPr lIns="90000" tIns="45000" rIns="90000" bIns="45000" anchor="ctr" compatLnSpc="0"/>
                <a:lstStyle/>
                <a:p>
                  <a:pPr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IN" sz="2400" dirty="0">
                      <a:latin typeface="Liberation Sans" pitchFamily="18"/>
                      <a:ea typeface="DejaVu Sans" pitchFamily="2"/>
                      <a:cs typeface="DejaVu Sans" pitchFamily="2"/>
                    </a:rPr>
                    <a:t>7</a:t>
                  </a:r>
                </a:p>
              </p:txBody>
            </p:sp>
            <p:sp>
              <p:nvSpPr>
                <p:cNvPr id="14" name="Rectangle 42"/>
                <p:cNvSpPr/>
                <p:nvPr/>
              </p:nvSpPr>
              <p:spPr>
                <a:xfrm>
                  <a:off x="3454807" y="1640836"/>
                  <a:ext cx="317398" cy="401320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25560">
                  <a:solidFill>
                    <a:srgbClr val="3A5F8B"/>
                  </a:solidFill>
                  <a:prstDash val="solid"/>
                </a:ln>
              </p:spPr>
              <p:txBody>
                <a:bodyPr lIns="90000" tIns="45000" rIns="90000" bIns="45000" anchor="ctr" compatLnSpc="0"/>
                <a:lstStyle/>
                <a:p>
                  <a:pPr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IN" sz="2000" dirty="0">
                      <a:solidFill>
                        <a:srgbClr val="FFFFFF"/>
                      </a:solidFill>
                      <a:latin typeface="Liberation Sans" pitchFamily="18"/>
                      <a:ea typeface="DejaVu Sans" pitchFamily="2"/>
                      <a:cs typeface="DejaVu Sans" pitchFamily="2"/>
                    </a:rPr>
                    <a:t>P</a:t>
                  </a:r>
                </a:p>
              </p:txBody>
            </p:sp>
            <p:sp>
              <p:nvSpPr>
                <p:cNvPr id="15" name="Rectangle 43"/>
                <p:cNvSpPr/>
                <p:nvPr/>
              </p:nvSpPr>
              <p:spPr>
                <a:xfrm>
                  <a:off x="4089604" y="1640836"/>
                  <a:ext cx="317398" cy="401320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25560">
                  <a:solidFill>
                    <a:srgbClr val="3A5F8B"/>
                  </a:solidFill>
                  <a:prstDash val="solid"/>
                </a:ln>
              </p:spPr>
              <p:txBody>
                <a:bodyPr lIns="90000" tIns="45000" rIns="90000" bIns="45000" anchor="ctr" compatLnSpc="0"/>
                <a:lstStyle/>
                <a:p>
                  <a:pPr algn="ctr"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IN" sz="2000" dirty="0">
                      <a:solidFill>
                        <a:srgbClr val="FFFFFF"/>
                      </a:solidFill>
                      <a:latin typeface="Liberation Sans" pitchFamily="18"/>
                      <a:ea typeface="DejaVu Sans" pitchFamily="2"/>
                      <a:cs typeface="DejaVu Sans" pitchFamily="2"/>
                    </a:rPr>
                    <a:t>P</a:t>
                  </a:r>
                </a:p>
              </p:txBody>
            </p:sp>
            <p:sp>
              <p:nvSpPr>
                <p:cNvPr id="22" name="Rectangle 60"/>
                <p:cNvSpPr/>
                <p:nvPr/>
              </p:nvSpPr>
              <p:spPr>
                <a:xfrm>
                  <a:off x="4724401" y="850900"/>
                  <a:ext cx="317398" cy="401320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77933C"/>
                </a:solidFill>
                <a:ln w="25560">
                  <a:solidFill>
                    <a:srgbClr val="3A5F8B"/>
                  </a:solidFill>
                  <a:prstDash val="solid"/>
                </a:ln>
              </p:spPr>
              <p:txBody>
                <a:bodyPr lIns="90000" tIns="45000" rIns="90000" bIns="45000" anchor="ctr" compatLnSpc="0"/>
                <a:lstStyle/>
                <a:p>
                  <a:pPr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IN" sz="2400" dirty="0">
                      <a:latin typeface="Liberation Sans" pitchFamily="18"/>
                      <a:ea typeface="DejaVu Sans" pitchFamily="2"/>
                      <a:cs typeface="DejaVu Sans" pitchFamily="2"/>
                    </a:rPr>
                    <a:t>8</a:t>
                  </a:r>
                </a:p>
              </p:txBody>
            </p:sp>
          </p:grpSp>
          <p:sp>
            <p:nvSpPr>
              <p:cNvPr id="26" name="Rounded Rectangle 25"/>
              <p:cNvSpPr/>
              <p:nvPr/>
            </p:nvSpPr>
            <p:spPr>
              <a:xfrm>
                <a:off x="3759404" y="538480"/>
                <a:ext cx="2712720" cy="1727200"/>
              </a:xfrm>
              <a:prstGeom prst="roundRect">
                <a:avLst/>
              </a:prstGeom>
              <a:noFill/>
              <a:ln w="19050">
                <a:prstDash val="lg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450080" y="2426454"/>
                <a:ext cx="1366893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Local Code 2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7335520" y="850900"/>
              <a:ext cx="1544012" cy="964442"/>
              <a:chOff x="6766560" y="850900"/>
              <a:chExt cx="1544012" cy="964442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7045757" y="850900"/>
                <a:ext cx="926998" cy="401320"/>
                <a:chOff x="5359197" y="850900"/>
                <a:chExt cx="926998" cy="401320"/>
              </a:xfrm>
            </p:grpSpPr>
            <p:sp>
              <p:nvSpPr>
                <p:cNvPr id="11" name="Rectangle 39"/>
                <p:cNvSpPr/>
                <p:nvPr/>
              </p:nvSpPr>
              <p:spPr>
                <a:xfrm>
                  <a:off x="5359197" y="850900"/>
                  <a:ext cx="317398" cy="401320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25560">
                  <a:solidFill>
                    <a:srgbClr val="3A5F8B"/>
                  </a:solidFill>
                  <a:prstDash val="solid"/>
                </a:ln>
              </p:spPr>
              <p:txBody>
                <a:bodyPr lIns="90000" tIns="45000" rIns="90000" bIns="45000" anchor="ctr" compatLnSpc="0"/>
                <a:lstStyle/>
                <a:p>
                  <a:pPr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IN" sz="2000" dirty="0">
                      <a:solidFill>
                        <a:schemeClr val="bg1"/>
                      </a:solidFill>
                      <a:latin typeface="Liberation Sans" pitchFamily="18"/>
                      <a:ea typeface="DejaVu Sans" pitchFamily="2"/>
                      <a:cs typeface="DejaVu Sans" pitchFamily="2"/>
                    </a:rPr>
                    <a:t>P</a:t>
                  </a:r>
                </a:p>
              </p:txBody>
            </p:sp>
            <p:sp>
              <p:nvSpPr>
                <p:cNvPr id="21" name="Rectangle 39"/>
                <p:cNvSpPr/>
                <p:nvPr/>
              </p:nvSpPr>
              <p:spPr>
                <a:xfrm>
                  <a:off x="5968797" y="850900"/>
                  <a:ext cx="317398" cy="401320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25560">
                  <a:solidFill>
                    <a:srgbClr val="3A5F8B"/>
                  </a:solidFill>
                  <a:prstDash val="solid"/>
                </a:ln>
              </p:spPr>
              <p:txBody>
                <a:bodyPr lIns="90000" tIns="45000" rIns="90000" bIns="45000" anchor="ctr" compatLnSpc="0"/>
                <a:lstStyle/>
                <a:p>
                  <a:pPr fontAlgn="auto" hangingPunct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IN" sz="2000" dirty="0">
                      <a:solidFill>
                        <a:schemeClr val="bg1"/>
                      </a:solidFill>
                      <a:latin typeface="Liberation Sans" pitchFamily="18"/>
                      <a:ea typeface="DejaVu Sans" pitchFamily="2"/>
                      <a:cs typeface="DejaVu Sans" pitchFamily="2"/>
                    </a:rPr>
                    <a:t>P</a:t>
                  </a: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6766560" y="1446010"/>
                <a:ext cx="1544012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Global Parities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0723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6"/>
          <p:cNvSpPr>
            <a:spLocks noChangeAspect="1"/>
          </p:cNvSpPr>
          <p:nvPr/>
        </p:nvSpPr>
        <p:spPr bwMode="auto">
          <a:xfrm>
            <a:off x="1092717" y="1202253"/>
            <a:ext cx="2079064" cy="2488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8" name="Object 22"/>
          <p:cNvSpPr>
            <a:spLocks noChangeAspect="1"/>
          </p:cNvSpPr>
          <p:nvPr/>
        </p:nvSpPr>
        <p:spPr bwMode="auto">
          <a:xfrm>
            <a:off x="280823" y="850900"/>
            <a:ext cx="87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bject 61"/>
          <p:cNvSpPr>
            <a:spLocks noChangeAspect="1"/>
          </p:cNvSpPr>
          <p:nvPr/>
        </p:nvSpPr>
        <p:spPr bwMode="auto">
          <a:xfrm>
            <a:off x="280823" y="903288"/>
            <a:ext cx="144463" cy="16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80823" y="866138"/>
            <a:ext cx="7934960" cy="401323"/>
            <a:chOff x="1676400" y="1295400"/>
            <a:chExt cx="3810000" cy="152401"/>
          </a:xfrm>
        </p:grpSpPr>
        <p:sp>
          <p:nvSpPr>
            <p:cNvPr id="4" name="Rectangle 1"/>
            <p:cNvSpPr/>
            <p:nvPr/>
          </p:nvSpPr>
          <p:spPr>
            <a:xfrm>
              <a:off x="1676400" y="1295401"/>
              <a:ext cx="152400" cy="152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3"/>
            </a:solidFill>
            <a:ln w="25560">
              <a:solidFill>
                <a:srgbClr val="3A5F8B"/>
              </a:solidFill>
              <a:prstDash val="solid"/>
            </a:ln>
          </p:spPr>
          <p:txBody>
            <a:bodyPr lIns="90000" tIns="45000" rIns="90000" bIns="45000" anchor="ctr" compatLnSpc="0"/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400" dirty="0">
                  <a:latin typeface="Liberation Sans" pitchFamily="18"/>
                  <a:ea typeface="DejaVu Sans" pitchFamily="2"/>
                  <a:cs typeface="DejaVu Sans" pitchFamily="2"/>
                </a:rPr>
                <a:t>1</a:t>
              </a:r>
            </a:p>
          </p:txBody>
        </p:sp>
        <p:sp>
          <p:nvSpPr>
            <p:cNvPr id="5" name="Rectangle 32"/>
            <p:cNvSpPr/>
            <p:nvPr/>
          </p:nvSpPr>
          <p:spPr>
            <a:xfrm>
              <a:off x="1981200" y="1295400"/>
              <a:ext cx="152400" cy="152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3"/>
            </a:solidFill>
            <a:ln w="25560">
              <a:solidFill>
                <a:srgbClr val="3A5F8B"/>
              </a:solidFill>
              <a:prstDash val="solid"/>
            </a:ln>
          </p:spPr>
          <p:txBody>
            <a:bodyPr lIns="90000" tIns="45000" rIns="90000" bIns="45000" anchor="ctr" compatLnSpc="0"/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400" dirty="0">
                  <a:latin typeface="Liberation Sans" pitchFamily="18"/>
                  <a:ea typeface="DejaVu Sans" pitchFamily="2"/>
                  <a:cs typeface="DejaVu Sans" pitchFamily="2"/>
                </a:rPr>
                <a:t>2</a:t>
              </a:r>
            </a:p>
          </p:txBody>
        </p:sp>
        <p:sp>
          <p:nvSpPr>
            <p:cNvPr id="6" name="Rectangle 33"/>
            <p:cNvSpPr/>
            <p:nvPr/>
          </p:nvSpPr>
          <p:spPr>
            <a:xfrm>
              <a:off x="2286000" y="1295400"/>
              <a:ext cx="152400" cy="152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25560">
              <a:solidFill>
                <a:srgbClr val="3A5F8B"/>
              </a:solidFill>
              <a:prstDash val="solid"/>
            </a:ln>
          </p:spPr>
          <p:txBody>
            <a:bodyPr lIns="90000" tIns="45000" rIns="90000" bIns="45000" anchor="ctr" compatLnSpc="0"/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400" dirty="0">
                  <a:latin typeface="Liberation Sans" pitchFamily="18"/>
                  <a:ea typeface="DejaVu Sans" pitchFamily="2"/>
                  <a:cs typeface="DejaVu Sans" pitchFamily="2"/>
                </a:rPr>
                <a:t>3</a:t>
              </a:r>
            </a:p>
          </p:txBody>
        </p:sp>
        <p:sp>
          <p:nvSpPr>
            <p:cNvPr id="7" name="Rectangle 34"/>
            <p:cNvSpPr/>
            <p:nvPr/>
          </p:nvSpPr>
          <p:spPr>
            <a:xfrm>
              <a:off x="2590800" y="1295400"/>
              <a:ext cx="152400" cy="152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3"/>
            </a:solidFill>
            <a:ln w="25560">
              <a:solidFill>
                <a:srgbClr val="3A5F8B"/>
              </a:solidFill>
              <a:prstDash val="solid"/>
            </a:ln>
          </p:spPr>
          <p:txBody>
            <a:bodyPr lIns="90000" tIns="45000" rIns="90000" bIns="45000" anchor="ctr" compatLnSpc="0"/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400" dirty="0">
                  <a:latin typeface="Liberation Sans" pitchFamily="18"/>
                  <a:ea typeface="DejaVu Sans" pitchFamily="2"/>
                  <a:cs typeface="DejaVu Sans" pitchFamily="2"/>
                </a:rPr>
                <a:t>4</a:t>
              </a:r>
            </a:p>
          </p:txBody>
        </p:sp>
        <p:sp>
          <p:nvSpPr>
            <p:cNvPr id="8" name="Rectangle 35"/>
            <p:cNvSpPr/>
            <p:nvPr/>
          </p:nvSpPr>
          <p:spPr>
            <a:xfrm>
              <a:off x="2895600" y="1295400"/>
              <a:ext cx="152400" cy="152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3"/>
            </a:solidFill>
            <a:ln w="25560">
              <a:solidFill>
                <a:srgbClr val="3A5F8B"/>
              </a:solidFill>
              <a:prstDash val="solid"/>
            </a:ln>
          </p:spPr>
          <p:txBody>
            <a:bodyPr lIns="90000" tIns="45000" rIns="90000" bIns="45000" anchor="ctr" compatLnSpc="0"/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400" dirty="0">
                  <a:latin typeface="Liberation Sans" pitchFamily="18"/>
                  <a:ea typeface="DejaVu Sans" pitchFamily="2"/>
                  <a:cs typeface="DejaVu Sans" pitchFamily="2"/>
                </a:rPr>
                <a:t>5</a:t>
              </a:r>
            </a:p>
          </p:txBody>
        </p:sp>
        <p:sp>
          <p:nvSpPr>
            <p:cNvPr id="9" name="Rectangle 36"/>
            <p:cNvSpPr/>
            <p:nvPr/>
          </p:nvSpPr>
          <p:spPr>
            <a:xfrm>
              <a:off x="3200400" y="1295400"/>
              <a:ext cx="152400" cy="152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3"/>
            </a:solidFill>
            <a:ln w="25560">
              <a:solidFill>
                <a:srgbClr val="3A5F8B"/>
              </a:solidFill>
              <a:prstDash val="solid"/>
            </a:ln>
          </p:spPr>
          <p:txBody>
            <a:bodyPr lIns="90000" tIns="45000" rIns="90000" bIns="45000" anchor="ctr" compatLnSpc="0"/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400" dirty="0">
                  <a:latin typeface="Liberation Sans" pitchFamily="18"/>
                  <a:ea typeface="DejaVu Sans" pitchFamily="2"/>
                  <a:cs typeface="DejaVu Sans" pitchFamily="2"/>
                </a:rPr>
                <a:t>6</a:t>
              </a:r>
            </a:p>
          </p:txBody>
        </p:sp>
        <p:sp>
          <p:nvSpPr>
            <p:cNvPr id="10" name="Rectangle 37"/>
            <p:cNvSpPr/>
            <p:nvPr/>
          </p:nvSpPr>
          <p:spPr>
            <a:xfrm>
              <a:off x="3505200" y="1295400"/>
              <a:ext cx="152400" cy="152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3"/>
            </a:solidFill>
            <a:ln w="25560">
              <a:solidFill>
                <a:srgbClr val="3A5F8B"/>
              </a:solidFill>
              <a:prstDash val="solid"/>
            </a:ln>
          </p:spPr>
          <p:txBody>
            <a:bodyPr lIns="90000" tIns="45000" rIns="90000" bIns="45000" anchor="ctr" compatLnSpc="0"/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400" dirty="0">
                  <a:latin typeface="Liberation Sans" pitchFamily="18"/>
                  <a:ea typeface="DejaVu Sans" pitchFamily="2"/>
                  <a:cs typeface="DejaVu Sans" pitchFamily="2"/>
                </a:rPr>
                <a:t>7</a:t>
              </a:r>
            </a:p>
          </p:txBody>
        </p:sp>
        <p:sp>
          <p:nvSpPr>
            <p:cNvPr id="11" name="Rectangle 39"/>
            <p:cNvSpPr/>
            <p:nvPr/>
          </p:nvSpPr>
          <p:spPr>
            <a:xfrm>
              <a:off x="4114800" y="1295400"/>
              <a:ext cx="152400" cy="152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3"/>
            </a:solidFill>
            <a:ln w="25560">
              <a:solidFill>
                <a:srgbClr val="3A5F8B"/>
              </a:solidFill>
              <a:prstDash val="solid"/>
            </a:ln>
          </p:spPr>
          <p:txBody>
            <a:bodyPr lIns="90000" tIns="45000" rIns="90000" bIns="45000" anchor="ctr" compatLnSpc="0"/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400" dirty="0">
                  <a:latin typeface="Liberation Sans" pitchFamily="18"/>
                  <a:ea typeface="DejaVu Sans" pitchFamily="2"/>
                  <a:cs typeface="DejaVu Sans" pitchFamily="2"/>
                </a:rPr>
                <a:t>9</a:t>
              </a:r>
            </a:p>
          </p:txBody>
        </p:sp>
        <p:sp>
          <p:nvSpPr>
            <p:cNvPr id="12" name="Rectangle 40"/>
            <p:cNvSpPr/>
            <p:nvPr/>
          </p:nvSpPr>
          <p:spPr>
            <a:xfrm>
              <a:off x="4419600" y="1295400"/>
              <a:ext cx="152400" cy="152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2"/>
            </a:solidFill>
            <a:ln w="25560">
              <a:solidFill>
                <a:srgbClr val="3A5F8B"/>
              </a:solidFill>
              <a:prstDash val="solid"/>
            </a:ln>
          </p:spPr>
          <p:txBody>
            <a:bodyPr lIns="90000" tIns="45000" rIns="90000" bIns="45000" anchor="ctr" compatLnSpc="0"/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400" dirty="0">
                  <a:latin typeface="Liberation Sans" pitchFamily="18"/>
                  <a:ea typeface="DejaVu Sans" pitchFamily="2"/>
                  <a:cs typeface="DejaVu Sans" pitchFamily="2"/>
                </a:rPr>
                <a:t>A</a:t>
              </a:r>
            </a:p>
          </p:txBody>
        </p:sp>
        <p:sp>
          <p:nvSpPr>
            <p:cNvPr id="13" name="Rectangle 41"/>
            <p:cNvSpPr/>
            <p:nvPr/>
          </p:nvSpPr>
          <p:spPr>
            <a:xfrm>
              <a:off x="4724400" y="1295400"/>
              <a:ext cx="152400" cy="152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2"/>
            </a:solidFill>
            <a:ln w="25560">
              <a:solidFill>
                <a:srgbClr val="3A5F8B"/>
              </a:solidFill>
              <a:prstDash val="solid"/>
            </a:ln>
          </p:spPr>
          <p:txBody>
            <a:bodyPr lIns="90000" tIns="45000" rIns="90000" bIns="45000" anchor="ctr" compatLnSpc="0"/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400" dirty="0">
                  <a:latin typeface="Liberation Sans" pitchFamily="18"/>
                  <a:ea typeface="DejaVu Sans" pitchFamily="2"/>
                  <a:cs typeface="DejaVu Sans" pitchFamily="2"/>
                </a:rPr>
                <a:t>B</a:t>
              </a:r>
            </a:p>
          </p:txBody>
        </p:sp>
        <p:sp>
          <p:nvSpPr>
            <p:cNvPr id="14" name="Rectangle 42"/>
            <p:cNvSpPr/>
            <p:nvPr/>
          </p:nvSpPr>
          <p:spPr>
            <a:xfrm>
              <a:off x="5029200" y="1295400"/>
              <a:ext cx="152400" cy="152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2"/>
            </a:solidFill>
            <a:ln w="25560">
              <a:solidFill>
                <a:srgbClr val="3A5F8B"/>
              </a:solidFill>
              <a:prstDash val="solid"/>
            </a:ln>
          </p:spPr>
          <p:txBody>
            <a:bodyPr lIns="90000" tIns="45000" rIns="90000" bIns="45000" anchor="ctr" compatLnSpc="0"/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400" dirty="0">
                  <a:latin typeface="Liberation Sans" pitchFamily="18"/>
                  <a:ea typeface="DejaVu Sans" pitchFamily="2"/>
                  <a:cs typeface="DejaVu Sans" pitchFamily="2"/>
                </a:rPr>
                <a:t>C</a:t>
              </a:r>
            </a:p>
          </p:txBody>
        </p:sp>
        <p:sp>
          <p:nvSpPr>
            <p:cNvPr id="15" name="Rectangle 43"/>
            <p:cNvSpPr/>
            <p:nvPr/>
          </p:nvSpPr>
          <p:spPr>
            <a:xfrm>
              <a:off x="5334000" y="1295400"/>
              <a:ext cx="152400" cy="152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2"/>
            </a:solidFill>
            <a:ln w="25560">
              <a:solidFill>
                <a:srgbClr val="3A5F8B"/>
              </a:solidFill>
              <a:prstDash val="solid"/>
            </a:ln>
          </p:spPr>
          <p:txBody>
            <a:bodyPr lIns="90000" tIns="45000" rIns="90000" bIns="45000" anchor="ctr" compatLnSpc="0"/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400" dirty="0">
                  <a:latin typeface="Liberation Sans" pitchFamily="18"/>
                  <a:ea typeface="DejaVu Sans" pitchFamily="2"/>
                  <a:cs typeface="DejaVu Sans" pitchFamily="2"/>
                </a:rPr>
                <a:t>D</a:t>
              </a:r>
            </a:p>
          </p:txBody>
        </p:sp>
        <p:sp>
          <p:nvSpPr>
            <p:cNvPr id="22" name="Rectangle 60"/>
            <p:cNvSpPr/>
            <p:nvPr/>
          </p:nvSpPr>
          <p:spPr>
            <a:xfrm>
              <a:off x="3810000" y="1295400"/>
              <a:ext cx="152400" cy="152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3"/>
            </a:solidFill>
            <a:ln w="25560">
              <a:solidFill>
                <a:srgbClr val="3A5F8B"/>
              </a:solidFill>
              <a:prstDash val="solid"/>
            </a:ln>
          </p:spPr>
          <p:txBody>
            <a:bodyPr lIns="90000" tIns="45000" rIns="90000" bIns="45000" anchor="ctr" compatLnSpc="0"/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400" dirty="0">
                  <a:latin typeface="Liberation Sans" pitchFamily="18"/>
                  <a:ea typeface="DejaVu Sans" pitchFamily="2"/>
                  <a:cs typeface="DejaVu Sans" pitchFamily="2"/>
                </a:rPr>
                <a:t>8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80823" y="303014"/>
            <a:ext cx="539577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 Symbols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993993" y="292854"/>
            <a:ext cx="222178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Parity Symbols</a:t>
            </a:r>
          </a:p>
        </p:txBody>
      </p:sp>
    </p:spTree>
    <p:extLst>
      <p:ext uri="{BB962C8B-B14F-4D97-AF65-F5344CB8AC3E}">
        <p14:creationId xmlns:p14="http://schemas.microsoft.com/office/powerpoint/2010/main" val="3196518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699792" y="116632"/>
            <a:ext cx="3816424" cy="3816424"/>
            <a:chOff x="2430616" y="1271680"/>
            <a:chExt cx="3816424" cy="3816424"/>
          </a:xfrm>
        </p:grpSpPr>
        <p:grpSp>
          <p:nvGrpSpPr>
            <p:cNvPr id="2" name="Group 1"/>
            <p:cNvGrpSpPr/>
            <p:nvPr/>
          </p:nvGrpSpPr>
          <p:grpSpPr>
            <a:xfrm>
              <a:off x="3131840" y="1772816"/>
              <a:ext cx="2890958" cy="2825084"/>
              <a:chOff x="280823" y="866138"/>
              <a:chExt cx="2890958" cy="2825084"/>
            </a:xfrm>
          </p:grpSpPr>
          <p:sp>
            <p:nvSpPr>
              <p:cNvPr id="17" name="Object 6"/>
              <p:cNvSpPr>
                <a:spLocks noChangeAspect="1"/>
              </p:cNvSpPr>
              <p:nvPr/>
            </p:nvSpPr>
            <p:spPr bwMode="auto">
              <a:xfrm>
                <a:off x="1092717" y="1202253"/>
                <a:ext cx="2079064" cy="2488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4" name="Rectangle 1"/>
              <p:cNvSpPr/>
              <p:nvPr/>
            </p:nvSpPr>
            <p:spPr>
              <a:xfrm>
                <a:off x="280823" y="866138"/>
                <a:ext cx="317398" cy="40132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chemeClr val="accent3"/>
              </a:solidFill>
              <a:ln w="25560">
                <a:solidFill>
                  <a:srgbClr val="3A5F8B"/>
                </a:solidFill>
                <a:prstDash val="solid"/>
              </a:ln>
            </p:spPr>
            <p:txBody>
              <a:bodyPr lIns="90000" tIns="45000" rIns="90000" bIns="45000" anchor="ctr" compatLnSpc="0"/>
              <a:lstStyle/>
              <a:p>
                <a:pPr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N" sz="2400" dirty="0">
                    <a:latin typeface="Liberation Sans" pitchFamily="18"/>
                    <a:ea typeface="DejaVu Sans" pitchFamily="2"/>
                    <a:cs typeface="DejaVu Sans" pitchFamily="2"/>
                  </a:rPr>
                  <a:t>1</a:t>
                </a:r>
              </a:p>
            </p:txBody>
          </p:sp>
          <p:sp>
            <p:nvSpPr>
              <p:cNvPr id="5" name="Rectangle 32"/>
              <p:cNvSpPr/>
              <p:nvPr/>
            </p:nvSpPr>
            <p:spPr>
              <a:xfrm>
                <a:off x="986174" y="866138"/>
                <a:ext cx="317398" cy="40132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chemeClr val="accent3"/>
              </a:solidFill>
              <a:ln w="25560">
                <a:solidFill>
                  <a:srgbClr val="3A5F8B"/>
                </a:solidFill>
                <a:prstDash val="solid"/>
              </a:ln>
            </p:spPr>
            <p:txBody>
              <a:bodyPr lIns="90000" tIns="45000" rIns="90000" bIns="45000" anchor="ctr" compatLnSpc="0"/>
              <a:lstStyle/>
              <a:p>
                <a:pPr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N" sz="2400" dirty="0">
                    <a:latin typeface="Liberation Sans" pitchFamily="18"/>
                    <a:ea typeface="DejaVu Sans" pitchFamily="2"/>
                    <a:cs typeface="DejaVu Sans" pitchFamily="2"/>
                  </a:rPr>
                  <a:t>2</a:t>
                </a:r>
              </a:p>
            </p:txBody>
          </p:sp>
          <p:sp>
            <p:nvSpPr>
              <p:cNvPr id="6" name="Rectangle 33"/>
              <p:cNvSpPr/>
              <p:nvPr/>
            </p:nvSpPr>
            <p:spPr>
              <a:xfrm>
                <a:off x="1658478" y="866138"/>
                <a:ext cx="317398" cy="40132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25560">
                <a:solidFill>
                  <a:srgbClr val="3A5F8B"/>
                </a:solidFill>
                <a:prstDash val="solid"/>
              </a:ln>
            </p:spPr>
            <p:txBody>
              <a:bodyPr lIns="90000" tIns="45000" rIns="90000" bIns="45000" anchor="ctr" compatLnSpc="0"/>
              <a:lstStyle/>
              <a:p>
                <a:pPr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N" sz="2400" dirty="0">
                    <a:latin typeface="Liberation Sans" pitchFamily="18"/>
                    <a:ea typeface="DejaVu Sans" pitchFamily="2"/>
                    <a:cs typeface="DejaVu Sans" pitchFamily="2"/>
                  </a:rPr>
                  <a:t>3</a:t>
                </a:r>
              </a:p>
            </p:txBody>
          </p:sp>
          <p:sp>
            <p:nvSpPr>
              <p:cNvPr id="7" name="Rectangle 34"/>
              <p:cNvSpPr/>
              <p:nvPr/>
            </p:nvSpPr>
            <p:spPr>
              <a:xfrm>
                <a:off x="280823" y="1700974"/>
                <a:ext cx="317398" cy="40132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chemeClr val="accent3"/>
              </a:solidFill>
              <a:ln w="25560">
                <a:solidFill>
                  <a:srgbClr val="3A5F8B"/>
                </a:solidFill>
                <a:prstDash val="solid"/>
              </a:ln>
            </p:spPr>
            <p:txBody>
              <a:bodyPr lIns="90000" tIns="45000" rIns="90000" bIns="45000" anchor="ctr" compatLnSpc="0"/>
              <a:lstStyle/>
              <a:p>
                <a:pPr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N" sz="2400" dirty="0">
                    <a:latin typeface="Liberation Sans" pitchFamily="18"/>
                    <a:ea typeface="DejaVu Sans" pitchFamily="2"/>
                    <a:cs typeface="DejaVu Sans" pitchFamily="2"/>
                  </a:rPr>
                  <a:t>4</a:t>
                </a:r>
              </a:p>
            </p:txBody>
          </p:sp>
          <p:sp>
            <p:nvSpPr>
              <p:cNvPr id="8" name="Rectangle 35"/>
              <p:cNvSpPr/>
              <p:nvPr/>
            </p:nvSpPr>
            <p:spPr>
              <a:xfrm>
                <a:off x="986174" y="1700974"/>
                <a:ext cx="317398" cy="40132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chemeClr val="accent3"/>
              </a:solidFill>
              <a:ln w="25560">
                <a:solidFill>
                  <a:srgbClr val="3A5F8B"/>
                </a:solidFill>
                <a:prstDash val="solid"/>
              </a:ln>
            </p:spPr>
            <p:txBody>
              <a:bodyPr lIns="90000" tIns="45000" rIns="90000" bIns="45000" anchor="ctr" compatLnSpc="0"/>
              <a:lstStyle/>
              <a:p>
                <a:pPr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N" sz="2400" dirty="0">
                    <a:latin typeface="Liberation Sans" pitchFamily="18"/>
                    <a:ea typeface="DejaVu Sans" pitchFamily="2"/>
                    <a:cs typeface="DejaVu Sans" pitchFamily="2"/>
                  </a:rPr>
                  <a:t>5</a:t>
                </a:r>
              </a:p>
            </p:txBody>
          </p:sp>
          <p:sp>
            <p:nvSpPr>
              <p:cNvPr id="9" name="Rectangle 36"/>
              <p:cNvSpPr/>
              <p:nvPr/>
            </p:nvSpPr>
            <p:spPr>
              <a:xfrm>
                <a:off x="1658478" y="1700974"/>
                <a:ext cx="317398" cy="40132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chemeClr val="accent3"/>
              </a:solidFill>
              <a:ln w="25560">
                <a:solidFill>
                  <a:srgbClr val="3A5F8B"/>
                </a:solidFill>
                <a:prstDash val="solid"/>
              </a:ln>
            </p:spPr>
            <p:txBody>
              <a:bodyPr lIns="90000" tIns="45000" rIns="90000" bIns="45000" anchor="ctr" compatLnSpc="0"/>
              <a:lstStyle/>
              <a:p>
                <a:pPr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N" sz="2400" dirty="0">
                    <a:latin typeface="Liberation Sans" pitchFamily="18"/>
                    <a:ea typeface="DejaVu Sans" pitchFamily="2"/>
                    <a:cs typeface="DejaVu Sans" pitchFamily="2"/>
                  </a:rPr>
                  <a:t>6</a:t>
                </a:r>
              </a:p>
            </p:txBody>
          </p:sp>
          <p:sp>
            <p:nvSpPr>
              <p:cNvPr id="10" name="Rectangle 37"/>
              <p:cNvSpPr/>
              <p:nvPr/>
            </p:nvSpPr>
            <p:spPr>
              <a:xfrm>
                <a:off x="280823" y="2571084"/>
                <a:ext cx="317398" cy="40132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chemeClr val="accent3"/>
              </a:solidFill>
              <a:ln w="25560">
                <a:solidFill>
                  <a:srgbClr val="3A5F8B"/>
                </a:solidFill>
                <a:prstDash val="solid"/>
              </a:ln>
            </p:spPr>
            <p:txBody>
              <a:bodyPr lIns="90000" tIns="45000" rIns="90000" bIns="45000" anchor="ctr" compatLnSpc="0"/>
              <a:lstStyle/>
              <a:p>
                <a:pPr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N" sz="2400" dirty="0">
                    <a:latin typeface="Liberation Sans" pitchFamily="18"/>
                    <a:ea typeface="DejaVu Sans" pitchFamily="2"/>
                    <a:cs typeface="DejaVu Sans" pitchFamily="2"/>
                  </a:rPr>
                  <a:t>7</a:t>
                </a:r>
              </a:p>
            </p:txBody>
          </p:sp>
          <p:sp>
            <p:nvSpPr>
              <p:cNvPr id="11" name="Rectangle 39"/>
              <p:cNvSpPr/>
              <p:nvPr/>
            </p:nvSpPr>
            <p:spPr>
              <a:xfrm>
                <a:off x="1658478" y="2571084"/>
                <a:ext cx="317398" cy="40132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chemeClr val="accent3"/>
              </a:solidFill>
              <a:ln w="25560">
                <a:solidFill>
                  <a:srgbClr val="3A5F8B"/>
                </a:solidFill>
                <a:prstDash val="solid"/>
              </a:ln>
            </p:spPr>
            <p:txBody>
              <a:bodyPr lIns="90000" tIns="45000" rIns="90000" bIns="45000" anchor="ctr" compatLnSpc="0"/>
              <a:lstStyle/>
              <a:p>
                <a:pPr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N" sz="2400" dirty="0">
                    <a:latin typeface="Liberation Sans" pitchFamily="18"/>
                    <a:ea typeface="DejaVu Sans" pitchFamily="2"/>
                    <a:cs typeface="DejaVu Sans" pitchFamily="2"/>
                  </a:rPr>
                  <a:t>9</a:t>
                </a:r>
              </a:p>
            </p:txBody>
          </p:sp>
          <p:sp>
            <p:nvSpPr>
              <p:cNvPr id="12" name="Rectangle 40"/>
              <p:cNvSpPr/>
              <p:nvPr/>
            </p:nvSpPr>
            <p:spPr>
              <a:xfrm>
                <a:off x="2344309" y="866138"/>
                <a:ext cx="317398" cy="40132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chemeClr val="accent2"/>
              </a:solidFill>
              <a:ln w="25560">
                <a:solidFill>
                  <a:srgbClr val="3A5F8B"/>
                </a:solidFill>
                <a:prstDash val="solid"/>
              </a:ln>
            </p:spPr>
            <p:txBody>
              <a:bodyPr lIns="90000" tIns="45000" rIns="90000" bIns="45000" anchor="ctr" compatLnSpc="0"/>
              <a:lstStyle/>
              <a:p>
                <a:pPr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N" sz="2000" dirty="0">
                    <a:latin typeface="Liberation Sans" pitchFamily="18"/>
                    <a:ea typeface="DejaVu Sans" pitchFamily="2"/>
                    <a:cs typeface="DejaVu Sans" pitchFamily="2"/>
                  </a:rPr>
                  <a:t>P</a:t>
                </a:r>
              </a:p>
            </p:txBody>
          </p:sp>
          <p:sp>
            <p:nvSpPr>
              <p:cNvPr id="22" name="Rectangle 60"/>
              <p:cNvSpPr/>
              <p:nvPr/>
            </p:nvSpPr>
            <p:spPr>
              <a:xfrm>
                <a:off x="986174" y="2571084"/>
                <a:ext cx="317398" cy="40132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chemeClr val="accent3"/>
              </a:solidFill>
              <a:ln w="25560">
                <a:solidFill>
                  <a:srgbClr val="3A5F8B"/>
                </a:solidFill>
                <a:prstDash val="solid"/>
              </a:ln>
            </p:spPr>
            <p:txBody>
              <a:bodyPr lIns="90000" tIns="45000" rIns="90000" bIns="45000" anchor="ctr" compatLnSpc="0"/>
              <a:lstStyle/>
              <a:p>
                <a:pPr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N" sz="2400" dirty="0">
                    <a:latin typeface="Liberation Sans" pitchFamily="18"/>
                    <a:ea typeface="DejaVu Sans" pitchFamily="2"/>
                    <a:cs typeface="DejaVu Sans" pitchFamily="2"/>
                  </a:rPr>
                  <a:t>8</a:t>
                </a:r>
              </a:p>
            </p:txBody>
          </p:sp>
          <p:sp>
            <p:nvSpPr>
              <p:cNvPr id="21" name="Rectangle 40"/>
              <p:cNvSpPr/>
              <p:nvPr/>
            </p:nvSpPr>
            <p:spPr>
              <a:xfrm>
                <a:off x="2344309" y="1700974"/>
                <a:ext cx="317398" cy="40132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chemeClr val="accent2"/>
              </a:solidFill>
              <a:ln w="25560">
                <a:solidFill>
                  <a:srgbClr val="3A5F8B"/>
                </a:solidFill>
                <a:prstDash val="solid"/>
              </a:ln>
            </p:spPr>
            <p:txBody>
              <a:bodyPr lIns="90000" tIns="45000" rIns="90000" bIns="45000" anchor="ctr" compatLnSpc="0"/>
              <a:lstStyle/>
              <a:p>
                <a:pPr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N" sz="2000" dirty="0">
                    <a:latin typeface="Liberation Sans" pitchFamily="18"/>
                    <a:ea typeface="DejaVu Sans" pitchFamily="2"/>
                    <a:cs typeface="DejaVu Sans" pitchFamily="2"/>
                  </a:rPr>
                  <a:t>P</a:t>
                </a:r>
              </a:p>
            </p:txBody>
          </p:sp>
          <p:sp>
            <p:nvSpPr>
              <p:cNvPr id="23" name="Rectangle 40"/>
              <p:cNvSpPr/>
              <p:nvPr/>
            </p:nvSpPr>
            <p:spPr>
              <a:xfrm>
                <a:off x="2344309" y="2566197"/>
                <a:ext cx="317398" cy="40132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chemeClr val="accent2"/>
              </a:solidFill>
              <a:ln w="25560">
                <a:solidFill>
                  <a:srgbClr val="3A5F8B"/>
                </a:solidFill>
                <a:prstDash val="solid"/>
              </a:ln>
            </p:spPr>
            <p:txBody>
              <a:bodyPr lIns="90000" tIns="45000" rIns="90000" bIns="45000" anchor="ctr" compatLnSpc="0"/>
              <a:lstStyle/>
              <a:p>
                <a:pPr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N" sz="2000" dirty="0">
                    <a:latin typeface="Liberation Sans" pitchFamily="18"/>
                    <a:ea typeface="DejaVu Sans" pitchFamily="2"/>
                    <a:cs typeface="DejaVu Sans" pitchFamily="2"/>
                  </a:rPr>
                  <a:t>P</a:t>
                </a:r>
              </a:p>
            </p:txBody>
          </p:sp>
          <p:sp>
            <p:nvSpPr>
              <p:cNvPr id="24" name="Rectangle 40"/>
              <p:cNvSpPr/>
              <p:nvPr/>
            </p:nvSpPr>
            <p:spPr>
              <a:xfrm>
                <a:off x="2344309" y="3272342"/>
                <a:ext cx="317398" cy="40132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chemeClr val="accent2"/>
              </a:solidFill>
              <a:ln w="25560">
                <a:solidFill>
                  <a:srgbClr val="3A5F8B"/>
                </a:solidFill>
                <a:prstDash val="solid"/>
              </a:ln>
            </p:spPr>
            <p:txBody>
              <a:bodyPr lIns="90000" tIns="45000" rIns="90000" bIns="45000" anchor="ctr" compatLnSpc="0"/>
              <a:lstStyle/>
              <a:p>
                <a:pPr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N" sz="2000" dirty="0">
                    <a:latin typeface="Liberation Sans" pitchFamily="18"/>
                    <a:ea typeface="DejaVu Sans" pitchFamily="2"/>
                    <a:cs typeface="DejaVu Sans" pitchFamily="2"/>
                  </a:rPr>
                  <a:t>P</a:t>
                </a:r>
              </a:p>
            </p:txBody>
          </p:sp>
          <p:sp>
            <p:nvSpPr>
              <p:cNvPr id="26" name="Rectangle 40"/>
              <p:cNvSpPr/>
              <p:nvPr/>
            </p:nvSpPr>
            <p:spPr>
              <a:xfrm>
                <a:off x="1658478" y="3272342"/>
                <a:ext cx="317398" cy="40132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chemeClr val="accent2"/>
              </a:solidFill>
              <a:ln w="25560">
                <a:solidFill>
                  <a:srgbClr val="3A5F8B"/>
                </a:solidFill>
                <a:prstDash val="solid"/>
              </a:ln>
            </p:spPr>
            <p:txBody>
              <a:bodyPr lIns="90000" tIns="45000" rIns="90000" bIns="45000" anchor="ctr" compatLnSpc="0"/>
              <a:lstStyle/>
              <a:p>
                <a:pPr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N" sz="2000" dirty="0">
                    <a:latin typeface="Liberation Sans" pitchFamily="18"/>
                    <a:ea typeface="DejaVu Sans" pitchFamily="2"/>
                    <a:cs typeface="DejaVu Sans" pitchFamily="2"/>
                  </a:rPr>
                  <a:t>P</a:t>
                </a:r>
              </a:p>
            </p:txBody>
          </p:sp>
          <p:sp>
            <p:nvSpPr>
              <p:cNvPr id="27" name="Rectangle 40"/>
              <p:cNvSpPr/>
              <p:nvPr/>
            </p:nvSpPr>
            <p:spPr>
              <a:xfrm>
                <a:off x="986174" y="3272342"/>
                <a:ext cx="317398" cy="40132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chemeClr val="accent2"/>
              </a:solidFill>
              <a:ln w="25560">
                <a:solidFill>
                  <a:srgbClr val="3A5F8B"/>
                </a:solidFill>
                <a:prstDash val="solid"/>
              </a:ln>
            </p:spPr>
            <p:txBody>
              <a:bodyPr lIns="90000" tIns="45000" rIns="90000" bIns="45000" anchor="ctr" compatLnSpc="0"/>
              <a:lstStyle/>
              <a:p>
                <a:pPr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N" sz="2000" dirty="0">
                    <a:latin typeface="Liberation Sans" pitchFamily="18"/>
                    <a:ea typeface="DejaVu Sans" pitchFamily="2"/>
                    <a:cs typeface="DejaVu Sans" pitchFamily="2"/>
                  </a:rPr>
                  <a:t>P</a:t>
                </a:r>
              </a:p>
            </p:txBody>
          </p:sp>
          <p:sp>
            <p:nvSpPr>
              <p:cNvPr id="28" name="Rectangle 40"/>
              <p:cNvSpPr/>
              <p:nvPr/>
            </p:nvSpPr>
            <p:spPr>
              <a:xfrm>
                <a:off x="280823" y="3272342"/>
                <a:ext cx="317398" cy="40132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chemeClr val="accent2"/>
              </a:solidFill>
              <a:ln w="25560">
                <a:solidFill>
                  <a:srgbClr val="3A5F8B"/>
                </a:solidFill>
                <a:prstDash val="solid"/>
              </a:ln>
            </p:spPr>
            <p:txBody>
              <a:bodyPr lIns="90000" tIns="45000" rIns="90000" bIns="45000" anchor="ctr" compatLnSpc="0"/>
              <a:lstStyle/>
              <a:p>
                <a:pPr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N" sz="2000" dirty="0">
                    <a:latin typeface="Liberation Sans" pitchFamily="18"/>
                    <a:ea typeface="DejaVu Sans" pitchFamily="2"/>
                    <a:cs typeface="DejaVu Sans" pitchFamily="2"/>
                  </a:rPr>
                  <a:t>P</a:t>
                </a:r>
              </a:p>
            </p:txBody>
          </p:sp>
        </p:grpSp>
        <p:sp>
          <p:nvSpPr>
            <p:cNvPr id="3" name="Oval 2"/>
            <p:cNvSpPr/>
            <p:nvPr/>
          </p:nvSpPr>
          <p:spPr>
            <a:xfrm>
              <a:off x="3642712" y="1271680"/>
              <a:ext cx="719634" cy="3816424"/>
            </a:xfrm>
            <a:prstGeom prst="ellipse">
              <a:avLst/>
            </a:prstGeom>
            <a:noFill/>
            <a:ln w="25400"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rot="5400000">
              <a:off x="3979011" y="884251"/>
              <a:ext cx="719634" cy="3816424"/>
            </a:xfrm>
            <a:prstGeom prst="ellipse">
              <a:avLst/>
            </a:prstGeom>
            <a:noFill/>
            <a:ln w="25400"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9454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6"/>
          <p:cNvSpPr>
            <a:spLocks noChangeAspect="1"/>
          </p:cNvSpPr>
          <p:nvPr/>
        </p:nvSpPr>
        <p:spPr bwMode="auto">
          <a:xfrm>
            <a:off x="1092717" y="1202253"/>
            <a:ext cx="2079064" cy="2488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608378"/>
              </p:ext>
            </p:extLst>
          </p:nvPr>
        </p:nvGraphicFramePr>
        <p:xfrm>
          <a:off x="3241338" y="2172882"/>
          <a:ext cx="2702560" cy="2534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373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7793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7793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7793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P</a:t>
                      </a: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73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7793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7793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rgbClr val="7793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P</a:t>
                      </a: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73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rgbClr val="7793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rgbClr val="7793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rgbClr val="7793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P</a:t>
                      </a: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7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P</a:t>
                      </a: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P</a:t>
                      </a: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P</a:t>
                      </a: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P</a:t>
                      </a:r>
                    </a:p>
                  </a:txBody>
                  <a:tcPr anchor="ctr"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579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257</Words>
  <Application>Microsoft Macintosh PowerPoint</Application>
  <PresentationFormat>On-screen Show (4:3)</PresentationFormat>
  <Paragraphs>170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Liberation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Topics Selection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Lalitha</dc:creator>
  <cp:lastModifiedBy>Vijay Kumar</cp:lastModifiedBy>
  <cp:revision>57</cp:revision>
  <cp:lastPrinted>2016-01-01T13:06:26Z</cp:lastPrinted>
  <dcterms:created xsi:type="dcterms:W3CDTF">2014-06-26T16:59:12Z</dcterms:created>
  <dcterms:modified xsi:type="dcterms:W3CDTF">2019-02-18T07:28:08Z</dcterms:modified>
</cp:coreProperties>
</file>