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74" r:id="rId3"/>
    <p:sldId id="259" r:id="rId4"/>
    <p:sldId id="256" r:id="rId5"/>
    <p:sldId id="260" r:id="rId6"/>
    <p:sldId id="263" r:id="rId7"/>
    <p:sldId id="275" r:id="rId8"/>
    <p:sldId id="277" r:id="rId9"/>
    <p:sldId id="276" r:id="rId10"/>
    <p:sldId id="265" r:id="rId11"/>
    <p:sldId id="267" r:id="rId12"/>
    <p:sldId id="268" r:id="rId13"/>
    <p:sldId id="269" r:id="rId14"/>
    <p:sldId id="271" r:id="rId15"/>
    <p:sldId id="270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2" autoAdjust="0"/>
    <p:restoredTop sz="94677"/>
  </p:normalViewPr>
  <p:slideViewPr>
    <p:cSldViewPr>
      <p:cViewPr varScale="1">
        <p:scale>
          <a:sx n="68" d="100"/>
          <a:sy n="68" d="100"/>
        </p:scale>
        <p:origin x="1614" y="72"/>
      </p:cViewPr>
      <p:guideLst>
        <p:guide orient="horz" pos="2208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C7BE2-78E9-7544-B175-F7A01491390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97BC5-FAB0-644C-AADA-464DAC24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35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8996-DA95-4BE8-8161-B94BCC48EB41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104D-D5EA-4274-BB5E-EC827B423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3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8996-DA95-4BE8-8161-B94BCC48EB41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104D-D5EA-4274-BB5E-EC827B423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3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8996-DA95-4BE8-8161-B94BCC48EB41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104D-D5EA-4274-BB5E-EC827B423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7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8996-DA95-4BE8-8161-B94BCC48EB41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104D-D5EA-4274-BB5E-EC827B423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6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8996-DA95-4BE8-8161-B94BCC48EB41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104D-D5EA-4274-BB5E-EC827B423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2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8996-DA95-4BE8-8161-B94BCC48EB41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104D-D5EA-4274-BB5E-EC827B423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4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8996-DA95-4BE8-8161-B94BCC48EB41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104D-D5EA-4274-BB5E-EC827B423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1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8996-DA95-4BE8-8161-B94BCC48EB41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104D-D5EA-4274-BB5E-EC827B423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5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8996-DA95-4BE8-8161-B94BCC48EB41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104D-D5EA-4274-BB5E-EC827B423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1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8996-DA95-4BE8-8161-B94BCC48EB41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104D-D5EA-4274-BB5E-EC827B423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9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8996-DA95-4BE8-8161-B94BCC48EB41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104D-D5EA-4274-BB5E-EC827B423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E8996-DA95-4BE8-8161-B94BCC48EB41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D104D-D5EA-4274-BB5E-EC827B423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8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04800" y="213468"/>
            <a:ext cx="4607858" cy="461665"/>
            <a:chOff x="609600" y="457200"/>
            <a:chExt cx="4607858" cy="461665"/>
          </a:xfrm>
        </p:grpSpPr>
        <p:sp>
          <p:nvSpPr>
            <p:cNvPr id="2" name="TextBox 1"/>
            <p:cNvSpPr txBox="1"/>
            <p:nvPr/>
          </p:nvSpPr>
          <p:spPr>
            <a:xfrm>
              <a:off x="609600" y="457200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19200" y="457200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752600" y="457200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86000" y="457200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19400" y="457200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52800" y="457200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86200" y="457200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01671" y="457200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76800" y="457200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9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4800" y="1447800"/>
            <a:ext cx="5144264" cy="461665"/>
            <a:chOff x="609600" y="457200"/>
            <a:chExt cx="5144264" cy="461665"/>
          </a:xfrm>
        </p:grpSpPr>
        <p:sp>
          <p:nvSpPr>
            <p:cNvPr id="14" name="TextBox 13"/>
            <p:cNvSpPr txBox="1"/>
            <p:nvPr/>
          </p:nvSpPr>
          <p:spPr>
            <a:xfrm>
              <a:off x="609600" y="457200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9200" y="457200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52600" y="457200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86000" y="457200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19400" y="457200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52800" y="457200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86200" y="457200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01671" y="457200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76800" y="457200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9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10200" y="457200"/>
              <a:ext cx="343664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</p:grpSp>
      <p:sp>
        <p:nvSpPr>
          <p:cNvPr id="24" name="Down Arrow 23"/>
          <p:cNvSpPr/>
          <p:nvPr/>
        </p:nvSpPr>
        <p:spPr>
          <a:xfrm>
            <a:off x="2590800" y="902340"/>
            <a:ext cx="381000" cy="381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68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600200" y="763805"/>
            <a:ext cx="5673164" cy="5456955"/>
            <a:chOff x="1600200" y="763805"/>
            <a:chExt cx="5673164" cy="5456955"/>
          </a:xfrm>
        </p:grpSpPr>
        <p:sp>
          <p:nvSpPr>
            <p:cNvPr id="4" name="Rectangle 3"/>
            <p:cNvSpPr/>
            <p:nvPr/>
          </p:nvSpPr>
          <p:spPr>
            <a:xfrm>
              <a:off x="3869465" y="763805"/>
              <a:ext cx="1134633" cy="10913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</a:rPr>
                <a:t>2,5,6,P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004099" y="5129369"/>
              <a:ext cx="1134633" cy="10913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 2,4,7,8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34833" y="5129369"/>
              <a:ext cx="1134633" cy="10913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 3,5,8,9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38731" y="2556805"/>
              <a:ext cx="1134633" cy="10913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 1,3,6,7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00200" y="2556805"/>
              <a:ext cx="1134633" cy="10913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1,4,9,P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2167516" y="1309501"/>
              <a:ext cx="1701949" cy="1247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04098" y="1309501"/>
              <a:ext cx="1701950" cy="1247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138731" y="3648196"/>
              <a:ext cx="567316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869465" y="5675065"/>
              <a:ext cx="1134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67516" y="3648196"/>
              <a:ext cx="567316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302149" y="1855196"/>
              <a:ext cx="1134633" cy="3274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302149" y="3102500"/>
              <a:ext cx="2836582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734833" y="3102500"/>
              <a:ext cx="34038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734833" y="3102500"/>
              <a:ext cx="2836582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4436782" y="1855196"/>
              <a:ext cx="1134634" cy="3274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04800" y="213468"/>
            <a:ext cx="3285665" cy="230832"/>
            <a:chOff x="304800" y="213468"/>
            <a:chExt cx="3285665" cy="230832"/>
          </a:xfrm>
        </p:grpSpPr>
        <p:sp>
          <p:nvSpPr>
            <p:cNvPr id="29" name="TextBox 28"/>
            <p:cNvSpPr txBox="1"/>
            <p:nvPr/>
          </p:nvSpPr>
          <p:spPr>
            <a:xfrm>
              <a:off x="3048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0649" y="213468"/>
              <a:ext cx="248786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37272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03895" y="213468"/>
              <a:ext cx="248786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526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574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6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622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7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670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8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718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9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52800" y="228600"/>
              <a:ext cx="237665" cy="2154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800" dirty="0"/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56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600200" y="763805"/>
            <a:ext cx="5673164" cy="5456955"/>
            <a:chOff x="1600200" y="763805"/>
            <a:chExt cx="5673164" cy="5456955"/>
          </a:xfrm>
        </p:grpSpPr>
        <p:sp>
          <p:nvSpPr>
            <p:cNvPr id="4" name="Rectangle 3"/>
            <p:cNvSpPr/>
            <p:nvPr/>
          </p:nvSpPr>
          <p:spPr>
            <a:xfrm>
              <a:off x="3869465" y="763805"/>
              <a:ext cx="1134633" cy="10913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</a:rPr>
                <a:t>2,5,6,P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004099" y="5129369"/>
              <a:ext cx="1134633" cy="10913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 2,4,7,8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34833" y="5129369"/>
              <a:ext cx="1134633" cy="10913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 3,5,8,9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38731" y="2556805"/>
              <a:ext cx="1134633" cy="10913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 1,3,6,7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00200" y="2556805"/>
              <a:ext cx="1134633" cy="10913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1,4,9,P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2167516" y="1309501"/>
              <a:ext cx="1701949" cy="1247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04098" y="1309501"/>
              <a:ext cx="1701950" cy="1247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138731" y="3648196"/>
              <a:ext cx="567316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869465" y="5675065"/>
              <a:ext cx="1134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67516" y="3648196"/>
              <a:ext cx="567316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302149" y="1855196"/>
              <a:ext cx="1134633" cy="3274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302149" y="3102500"/>
              <a:ext cx="2836582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734833" y="3102500"/>
              <a:ext cx="34038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734833" y="3102500"/>
              <a:ext cx="2836582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4436782" y="1855196"/>
              <a:ext cx="1134634" cy="3274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04800" y="213468"/>
            <a:ext cx="3285665" cy="230832"/>
            <a:chOff x="304800" y="213468"/>
            <a:chExt cx="3285665" cy="230832"/>
          </a:xfrm>
        </p:grpSpPr>
        <p:sp>
          <p:nvSpPr>
            <p:cNvPr id="20" name="TextBox 19"/>
            <p:cNvSpPr txBox="1"/>
            <p:nvPr/>
          </p:nvSpPr>
          <p:spPr>
            <a:xfrm>
              <a:off x="3048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0649" y="213468"/>
              <a:ext cx="248786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37272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03895" y="213468"/>
              <a:ext cx="248786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4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526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5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574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622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7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670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8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718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9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52800" y="228600"/>
              <a:ext cx="237665" cy="2154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800" dirty="0"/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1199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600200" y="763805"/>
            <a:ext cx="5673164" cy="5456955"/>
            <a:chOff x="1600200" y="763805"/>
            <a:chExt cx="5673164" cy="5456955"/>
          </a:xfrm>
        </p:grpSpPr>
        <p:sp>
          <p:nvSpPr>
            <p:cNvPr id="4" name="Rectangle 3"/>
            <p:cNvSpPr/>
            <p:nvPr/>
          </p:nvSpPr>
          <p:spPr>
            <a:xfrm>
              <a:off x="3869465" y="763805"/>
              <a:ext cx="1134633" cy="10913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</a:rPr>
                <a:t>2,5,6,P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004099" y="5129369"/>
              <a:ext cx="1134633" cy="10913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 2,4,7,8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34833" y="5129369"/>
              <a:ext cx="1134633" cy="10913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 3,5,8,9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38731" y="2556805"/>
              <a:ext cx="1134633" cy="10913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 1,3,6,7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00200" y="2556805"/>
              <a:ext cx="1134633" cy="10913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1,4,9,P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2167516" y="1309501"/>
              <a:ext cx="1701949" cy="1247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04098" y="1309501"/>
              <a:ext cx="1701950" cy="1247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138731" y="3648196"/>
              <a:ext cx="567316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869465" y="5675065"/>
              <a:ext cx="1134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67516" y="3648196"/>
              <a:ext cx="567316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302149" y="1855196"/>
              <a:ext cx="1134633" cy="3274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302149" y="3102500"/>
              <a:ext cx="2836582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734833" y="3102500"/>
              <a:ext cx="34038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734833" y="3102500"/>
              <a:ext cx="2836582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4436782" y="1855196"/>
              <a:ext cx="1134634" cy="3274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2959139" y="1609196"/>
              <a:ext cx="343664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27506" y="1656244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45423" y="3245223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3800" y="3276600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4800" y="213468"/>
            <a:ext cx="3285665" cy="230832"/>
            <a:chOff x="304800" y="213468"/>
            <a:chExt cx="3285665" cy="230832"/>
          </a:xfrm>
        </p:grpSpPr>
        <p:sp>
          <p:nvSpPr>
            <p:cNvPr id="29" name="TextBox 28"/>
            <p:cNvSpPr txBox="1"/>
            <p:nvPr/>
          </p:nvSpPr>
          <p:spPr>
            <a:xfrm>
              <a:off x="3048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0649" y="213468"/>
              <a:ext cx="248786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37272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03895" y="213468"/>
              <a:ext cx="248786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526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574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6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622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7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670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8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718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9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52800" y="228600"/>
              <a:ext cx="237665" cy="2154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800" dirty="0"/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7100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600200" y="763805"/>
            <a:ext cx="5673164" cy="5456955"/>
            <a:chOff x="1600200" y="763805"/>
            <a:chExt cx="5673164" cy="5456955"/>
          </a:xfrm>
        </p:grpSpPr>
        <p:sp>
          <p:nvSpPr>
            <p:cNvPr id="4" name="Rectangle 3"/>
            <p:cNvSpPr/>
            <p:nvPr/>
          </p:nvSpPr>
          <p:spPr>
            <a:xfrm>
              <a:off x="3869465" y="763805"/>
              <a:ext cx="1134633" cy="10913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</a:rPr>
                <a:t>2,5,6,P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004099" y="5129369"/>
              <a:ext cx="1134633" cy="10913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 2,4,7,8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34833" y="5129369"/>
              <a:ext cx="1134633" cy="10913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 3,5,8,9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38731" y="2556805"/>
              <a:ext cx="1134633" cy="10913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 1,3,6,7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00200" y="2556805"/>
              <a:ext cx="1134633" cy="10913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1,4,9,P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2167516" y="1309501"/>
              <a:ext cx="1701949" cy="1247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04098" y="1309501"/>
              <a:ext cx="1701950" cy="1247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138731" y="3648196"/>
              <a:ext cx="567316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869465" y="5675065"/>
              <a:ext cx="1134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67516" y="3648196"/>
              <a:ext cx="567316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302149" y="1855196"/>
              <a:ext cx="1134633" cy="3274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302149" y="3102500"/>
              <a:ext cx="2836582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734833" y="3102500"/>
              <a:ext cx="34038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734833" y="3102500"/>
              <a:ext cx="2836582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4436782" y="1855196"/>
              <a:ext cx="1134634" cy="3274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2959139" y="1609196"/>
              <a:ext cx="343664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27506" y="1656244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45423" y="3245223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3800" y="3276600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04800" y="213468"/>
            <a:ext cx="3285665" cy="230832"/>
            <a:chOff x="304800" y="213468"/>
            <a:chExt cx="3285665" cy="230832"/>
          </a:xfrm>
        </p:grpSpPr>
        <p:sp>
          <p:nvSpPr>
            <p:cNvPr id="24" name="TextBox 23"/>
            <p:cNvSpPr txBox="1"/>
            <p:nvPr/>
          </p:nvSpPr>
          <p:spPr>
            <a:xfrm>
              <a:off x="3048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70649" y="213468"/>
              <a:ext cx="248786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37272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03895" y="213468"/>
              <a:ext cx="248786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526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5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74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6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622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7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670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8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718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9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52800" y="228600"/>
              <a:ext cx="237665" cy="2154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800" dirty="0"/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0908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600200" y="763805"/>
            <a:ext cx="5673164" cy="5456955"/>
            <a:chOff x="1600200" y="763805"/>
            <a:chExt cx="5673164" cy="5456955"/>
          </a:xfrm>
        </p:grpSpPr>
        <p:sp>
          <p:nvSpPr>
            <p:cNvPr id="4" name="Rectangle 3"/>
            <p:cNvSpPr/>
            <p:nvPr/>
          </p:nvSpPr>
          <p:spPr>
            <a:xfrm>
              <a:off x="3869465" y="763805"/>
              <a:ext cx="1134633" cy="10913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</a:rPr>
                <a:t>2,5,6,P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004099" y="5129369"/>
              <a:ext cx="1134633" cy="10913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 2,4,7,8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34833" y="5129369"/>
              <a:ext cx="1134633" cy="10913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 3,5,8,9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38731" y="2556805"/>
              <a:ext cx="1134633" cy="10913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 1,3,6,7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00200" y="2556805"/>
              <a:ext cx="1134633" cy="10913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1,4,9,P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2167516" y="1309501"/>
              <a:ext cx="1701949" cy="1247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04098" y="1309501"/>
              <a:ext cx="1701950" cy="1247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138731" y="3648196"/>
              <a:ext cx="567316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869465" y="5675065"/>
              <a:ext cx="1134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67516" y="3648196"/>
              <a:ext cx="567316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302149" y="1855196"/>
              <a:ext cx="1134633" cy="3274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302149" y="3102500"/>
              <a:ext cx="2836582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734833" y="3102500"/>
              <a:ext cx="34038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734833" y="3102500"/>
              <a:ext cx="2836582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4436782" y="1855196"/>
              <a:ext cx="1134634" cy="3274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04800" y="213468"/>
            <a:ext cx="3285665" cy="230832"/>
            <a:chOff x="304800" y="213468"/>
            <a:chExt cx="3285665" cy="230832"/>
          </a:xfrm>
        </p:grpSpPr>
        <p:sp>
          <p:nvSpPr>
            <p:cNvPr id="24" name="TextBox 23"/>
            <p:cNvSpPr txBox="1"/>
            <p:nvPr/>
          </p:nvSpPr>
          <p:spPr>
            <a:xfrm>
              <a:off x="3048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70649" y="213468"/>
              <a:ext cx="248786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37272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03895" y="213468"/>
              <a:ext cx="248786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526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5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74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6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622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7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670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8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718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9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52800" y="228600"/>
              <a:ext cx="237665" cy="2154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800" dirty="0"/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387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600200" y="763805"/>
            <a:ext cx="5673164" cy="5456955"/>
            <a:chOff x="1600200" y="763805"/>
            <a:chExt cx="5673164" cy="5456955"/>
          </a:xfrm>
        </p:grpSpPr>
        <p:sp>
          <p:nvSpPr>
            <p:cNvPr id="4" name="Rectangle 3"/>
            <p:cNvSpPr/>
            <p:nvPr/>
          </p:nvSpPr>
          <p:spPr>
            <a:xfrm>
              <a:off x="3869465" y="763805"/>
              <a:ext cx="1134633" cy="10913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</a:rPr>
                <a:t>2,5,6,P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004099" y="5129369"/>
              <a:ext cx="1134633" cy="10913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 2,4,7,8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34833" y="5129369"/>
              <a:ext cx="1134633" cy="10913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  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38731" y="2556805"/>
              <a:ext cx="1134633" cy="10913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 1,3,6,7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00200" y="2556805"/>
              <a:ext cx="1134633" cy="10913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 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2167516" y="1309501"/>
              <a:ext cx="1701949" cy="1247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04098" y="1309501"/>
              <a:ext cx="1701950" cy="1247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138731" y="3648196"/>
              <a:ext cx="567316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869465" y="5675065"/>
              <a:ext cx="1134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67516" y="3648196"/>
              <a:ext cx="567316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302149" y="1855196"/>
              <a:ext cx="1134633" cy="3274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302149" y="3102500"/>
              <a:ext cx="2836582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734833" y="3102500"/>
              <a:ext cx="34038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734833" y="3102500"/>
              <a:ext cx="2836582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4436782" y="1855196"/>
              <a:ext cx="1134634" cy="3274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7110710" y="431544"/>
            <a:ext cx="1905000" cy="1447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Collector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81600" y="1143000"/>
            <a:ext cx="1828800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7391400" y="1905000"/>
            <a:ext cx="228600" cy="457200"/>
          </a:xfrm>
          <a:prstGeom prst="straightConnector1">
            <a:avLst/>
          </a:prstGeom>
          <a:ln>
            <a:solidFill>
              <a:srgbClr val="7793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324600" y="4191000"/>
            <a:ext cx="2057400" cy="1447800"/>
          </a:xfrm>
          <a:prstGeom prst="line">
            <a:avLst/>
          </a:prstGeom>
          <a:ln>
            <a:solidFill>
              <a:srgbClr val="77933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8305800" y="1981200"/>
            <a:ext cx="76200" cy="2209800"/>
          </a:xfrm>
          <a:prstGeom prst="straightConnector1">
            <a:avLst/>
          </a:prstGeom>
          <a:ln>
            <a:solidFill>
              <a:srgbClr val="7793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304800" y="213468"/>
            <a:ext cx="3285665" cy="230832"/>
            <a:chOff x="304800" y="213468"/>
            <a:chExt cx="3285665" cy="230832"/>
          </a:xfrm>
        </p:grpSpPr>
        <p:sp>
          <p:nvSpPr>
            <p:cNvPr id="54" name="TextBox 53"/>
            <p:cNvSpPr txBox="1"/>
            <p:nvPr/>
          </p:nvSpPr>
          <p:spPr>
            <a:xfrm>
              <a:off x="3048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0649" y="213468"/>
              <a:ext cx="248786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2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37272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3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403895" y="213468"/>
              <a:ext cx="248786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526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5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0574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6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3622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670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8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718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9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352800" y="228600"/>
              <a:ext cx="237665" cy="2154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800" dirty="0"/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6343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600200" y="763805"/>
            <a:ext cx="5673164" cy="5456955"/>
            <a:chOff x="1600200" y="763805"/>
            <a:chExt cx="5673164" cy="5456955"/>
          </a:xfrm>
        </p:grpSpPr>
        <p:sp>
          <p:nvSpPr>
            <p:cNvPr id="4" name="Rectangle 3"/>
            <p:cNvSpPr/>
            <p:nvPr/>
          </p:nvSpPr>
          <p:spPr>
            <a:xfrm>
              <a:off x="3869465" y="763805"/>
              <a:ext cx="1134633" cy="10913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</a:rPr>
                <a:t>2,5,6,P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004099" y="5129369"/>
              <a:ext cx="1134633" cy="10913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 2,4,7,8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34833" y="5129369"/>
              <a:ext cx="1134633" cy="10913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  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38731" y="2556805"/>
              <a:ext cx="1134633" cy="10913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 1,3,6,7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00200" y="2556805"/>
              <a:ext cx="1134633" cy="10913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 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2167516" y="1309501"/>
              <a:ext cx="1701949" cy="1247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04098" y="1309501"/>
              <a:ext cx="1701950" cy="1247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138731" y="3648196"/>
              <a:ext cx="567316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869465" y="5675065"/>
              <a:ext cx="1134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67516" y="3648196"/>
              <a:ext cx="567316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302149" y="1855196"/>
              <a:ext cx="1134633" cy="3274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302149" y="3102500"/>
              <a:ext cx="2836582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734833" y="3102500"/>
              <a:ext cx="34038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734833" y="3102500"/>
              <a:ext cx="2836582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4436782" y="1855196"/>
              <a:ext cx="1134634" cy="3274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7110710" y="431544"/>
            <a:ext cx="1905000" cy="1447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Collector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81600" y="1143000"/>
            <a:ext cx="1828800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7391400" y="1905000"/>
            <a:ext cx="228600" cy="457200"/>
          </a:xfrm>
          <a:prstGeom prst="straightConnector1">
            <a:avLst/>
          </a:prstGeom>
          <a:ln>
            <a:solidFill>
              <a:srgbClr val="7793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69484" y="4114800"/>
            <a:ext cx="340658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6324600" y="4191000"/>
            <a:ext cx="2057400" cy="1447800"/>
          </a:xfrm>
          <a:prstGeom prst="line">
            <a:avLst/>
          </a:prstGeom>
          <a:ln>
            <a:solidFill>
              <a:srgbClr val="77933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8305800" y="1981200"/>
            <a:ext cx="76200" cy="2209800"/>
          </a:xfrm>
          <a:prstGeom prst="straightConnector1">
            <a:avLst/>
          </a:prstGeom>
          <a:ln>
            <a:solidFill>
              <a:srgbClr val="7793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5027" y="3962400"/>
            <a:ext cx="186286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Only symbol </a:t>
            </a:r>
          </a:p>
          <a:p>
            <a:pPr algn="ctr"/>
            <a:r>
              <a:rPr lang="en-US" sz="2400" dirty="0"/>
              <a:t>missing is “9”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04800" y="213468"/>
            <a:ext cx="3285665" cy="230832"/>
            <a:chOff x="304800" y="213468"/>
            <a:chExt cx="3285665" cy="230832"/>
          </a:xfrm>
        </p:grpSpPr>
        <p:sp>
          <p:nvSpPr>
            <p:cNvPr id="29" name="TextBox 28"/>
            <p:cNvSpPr txBox="1"/>
            <p:nvPr/>
          </p:nvSpPr>
          <p:spPr>
            <a:xfrm>
              <a:off x="3048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0649" y="213468"/>
              <a:ext cx="248786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37272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03895" y="213468"/>
              <a:ext cx="248786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526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574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6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622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7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670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8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718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9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52800" y="228600"/>
              <a:ext cx="237665" cy="2154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800" dirty="0"/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074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600200" y="763805"/>
            <a:ext cx="5673164" cy="5456955"/>
            <a:chOff x="1600200" y="763805"/>
            <a:chExt cx="5673164" cy="5456955"/>
          </a:xfrm>
        </p:grpSpPr>
        <p:sp>
          <p:nvSpPr>
            <p:cNvPr id="4" name="Rectangle 3"/>
            <p:cNvSpPr/>
            <p:nvPr/>
          </p:nvSpPr>
          <p:spPr>
            <a:xfrm>
              <a:off x="3869465" y="763805"/>
              <a:ext cx="1134633" cy="10913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</a:rPr>
                <a:t>2,5,6,P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004099" y="5129369"/>
              <a:ext cx="1134633" cy="10913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 2,4,7,8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34833" y="5129369"/>
              <a:ext cx="1134633" cy="10913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  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38731" y="2556805"/>
              <a:ext cx="1134633" cy="10913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 1,3,6,7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00200" y="2556805"/>
              <a:ext cx="1134633" cy="10913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 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2167516" y="1309501"/>
              <a:ext cx="1701949" cy="1247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04098" y="1309501"/>
              <a:ext cx="1701950" cy="1247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138731" y="3648196"/>
              <a:ext cx="567316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869465" y="5675065"/>
              <a:ext cx="1134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67516" y="3648196"/>
              <a:ext cx="567316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302149" y="1855196"/>
              <a:ext cx="1134633" cy="3274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302149" y="3102500"/>
              <a:ext cx="2836582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734833" y="3102500"/>
              <a:ext cx="34038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734833" y="3102500"/>
              <a:ext cx="2836582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4436782" y="1855196"/>
              <a:ext cx="1134634" cy="3274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7110710" y="431544"/>
            <a:ext cx="1905000" cy="1447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Collector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81600" y="1143000"/>
            <a:ext cx="1828800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7391400" y="1905000"/>
            <a:ext cx="228600" cy="457200"/>
          </a:xfrm>
          <a:prstGeom prst="straightConnector1">
            <a:avLst/>
          </a:prstGeom>
          <a:ln>
            <a:solidFill>
              <a:srgbClr val="7793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69484" y="4114800"/>
            <a:ext cx="340658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6324600" y="4191000"/>
            <a:ext cx="2057400" cy="1447800"/>
          </a:xfrm>
          <a:prstGeom prst="line">
            <a:avLst/>
          </a:prstGeom>
          <a:ln>
            <a:solidFill>
              <a:srgbClr val="77933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8305800" y="1981200"/>
            <a:ext cx="76200" cy="2209800"/>
          </a:xfrm>
          <a:prstGeom prst="straightConnector1">
            <a:avLst/>
          </a:prstGeom>
          <a:ln>
            <a:solidFill>
              <a:srgbClr val="7793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5027" y="3962400"/>
            <a:ext cx="186286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Only symbol </a:t>
            </a:r>
          </a:p>
          <a:p>
            <a:pPr algn="ctr"/>
            <a:r>
              <a:rPr lang="en-US" sz="2400" dirty="0"/>
              <a:t>missing is “9”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64078" y="4867870"/>
            <a:ext cx="1724751" cy="1200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Can be </a:t>
            </a:r>
          </a:p>
          <a:p>
            <a:pPr algn="ctr"/>
            <a:r>
              <a:rPr lang="en-US" sz="2400" dirty="0"/>
              <a:t>recomputed </a:t>
            </a:r>
          </a:p>
          <a:p>
            <a:pPr algn="ctr"/>
            <a:r>
              <a:rPr lang="en-US" sz="2400" dirty="0"/>
              <a:t>from “P”</a:t>
            </a:r>
          </a:p>
        </p:txBody>
      </p:sp>
      <p:sp>
        <p:nvSpPr>
          <p:cNvPr id="52" name="Oval 51"/>
          <p:cNvSpPr/>
          <p:nvPr/>
        </p:nvSpPr>
        <p:spPr>
          <a:xfrm>
            <a:off x="4673084" y="914400"/>
            <a:ext cx="228600" cy="762000"/>
          </a:xfrm>
          <a:prstGeom prst="ellipse">
            <a:avLst/>
          </a:prstGeom>
          <a:noFill/>
          <a:ln w="25400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304800" y="213468"/>
            <a:ext cx="3285665" cy="230832"/>
            <a:chOff x="304800" y="213468"/>
            <a:chExt cx="3285665" cy="230832"/>
          </a:xfrm>
        </p:grpSpPr>
        <p:sp>
          <p:nvSpPr>
            <p:cNvPr id="29" name="TextBox 28"/>
            <p:cNvSpPr txBox="1"/>
            <p:nvPr/>
          </p:nvSpPr>
          <p:spPr>
            <a:xfrm>
              <a:off x="3048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0649" y="213468"/>
              <a:ext cx="248786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37272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03895" y="213468"/>
              <a:ext cx="248786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526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574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6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622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7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670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8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718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9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52800" y="228600"/>
              <a:ext cx="237665" cy="2154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800" dirty="0"/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708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04800" y="1447800"/>
            <a:ext cx="236663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4400" y="1447800"/>
            <a:ext cx="236663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8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47800" y="1447800"/>
            <a:ext cx="236663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800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1447800"/>
            <a:ext cx="236663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800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4600" y="1447800"/>
            <a:ext cx="236663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800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48000" y="1447800"/>
            <a:ext cx="236663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800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81400" y="1447800"/>
            <a:ext cx="236663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800" dirty="0"/>
              <a:t>7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96871" y="1447800"/>
            <a:ext cx="236663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800" dirty="0"/>
              <a:t>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0" y="1447800"/>
            <a:ext cx="236663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800" dirty="0"/>
              <a:t>9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04800" y="213468"/>
            <a:ext cx="3285665" cy="230832"/>
            <a:chOff x="304800" y="213468"/>
            <a:chExt cx="3285665" cy="230832"/>
          </a:xfrm>
        </p:grpSpPr>
        <p:sp>
          <p:nvSpPr>
            <p:cNvPr id="2" name="TextBox 1"/>
            <p:cNvSpPr txBox="1"/>
            <p:nvPr/>
          </p:nvSpPr>
          <p:spPr>
            <a:xfrm>
              <a:off x="3048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1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70649" y="213468"/>
              <a:ext cx="248786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2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37272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3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03895" y="213468"/>
              <a:ext cx="248786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4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526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5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574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6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622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7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670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8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718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9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28600"/>
              <a:ext cx="237665" cy="2154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800" dirty="0"/>
                <a:t>P</a:t>
              </a:r>
            </a:p>
          </p:txBody>
        </p:sp>
      </p:grpSp>
      <p:sp>
        <p:nvSpPr>
          <p:cNvPr id="24" name="Down Arrow 23"/>
          <p:cNvSpPr/>
          <p:nvPr/>
        </p:nvSpPr>
        <p:spPr>
          <a:xfrm>
            <a:off x="2590800" y="902340"/>
            <a:ext cx="381000" cy="381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95880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600200" y="763805"/>
            <a:ext cx="5673164" cy="5456955"/>
            <a:chOff x="1600200" y="763805"/>
            <a:chExt cx="5673164" cy="5456955"/>
          </a:xfrm>
        </p:grpSpPr>
        <p:sp>
          <p:nvSpPr>
            <p:cNvPr id="4" name="Rectangle 3"/>
            <p:cNvSpPr/>
            <p:nvPr/>
          </p:nvSpPr>
          <p:spPr>
            <a:xfrm>
              <a:off x="3869465" y="763805"/>
              <a:ext cx="1134633" cy="10913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1,2,3,4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004099" y="5129369"/>
              <a:ext cx="1134633" cy="10913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34833" y="5129369"/>
              <a:ext cx="1134633" cy="10913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38731" y="2556805"/>
              <a:ext cx="1134633" cy="10913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00200" y="2556805"/>
              <a:ext cx="1134633" cy="10913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2167516" y="1309501"/>
              <a:ext cx="1701949" cy="1247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04098" y="1309501"/>
              <a:ext cx="1701950" cy="1247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138731" y="3648196"/>
              <a:ext cx="567316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869465" y="5675065"/>
              <a:ext cx="1134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67516" y="3648196"/>
              <a:ext cx="567316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302149" y="1855196"/>
              <a:ext cx="1134633" cy="3274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302149" y="3102500"/>
              <a:ext cx="2836582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734833" y="3102500"/>
              <a:ext cx="34038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734833" y="3102500"/>
              <a:ext cx="2836582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4436782" y="1855196"/>
              <a:ext cx="1134634" cy="3274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2959139" y="1609196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3800" y="3276600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4800" y="213468"/>
            <a:ext cx="3285665" cy="230832"/>
            <a:chOff x="304800" y="213468"/>
            <a:chExt cx="3285665" cy="230832"/>
          </a:xfrm>
        </p:grpSpPr>
        <p:sp>
          <p:nvSpPr>
            <p:cNvPr id="29" name="TextBox 28"/>
            <p:cNvSpPr txBox="1"/>
            <p:nvPr/>
          </p:nvSpPr>
          <p:spPr>
            <a:xfrm>
              <a:off x="3048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0649" y="213468"/>
              <a:ext cx="248786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37272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03895" y="213468"/>
              <a:ext cx="248786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526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574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6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622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7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670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8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718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9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52800" y="228600"/>
              <a:ext cx="237665" cy="2154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800" dirty="0"/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73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600200" y="763805"/>
            <a:ext cx="5673164" cy="5456955"/>
            <a:chOff x="1600200" y="763805"/>
            <a:chExt cx="5673164" cy="5456955"/>
          </a:xfrm>
        </p:grpSpPr>
        <p:sp>
          <p:nvSpPr>
            <p:cNvPr id="4" name="Rectangle 3"/>
            <p:cNvSpPr/>
            <p:nvPr/>
          </p:nvSpPr>
          <p:spPr>
            <a:xfrm>
              <a:off x="3869465" y="763805"/>
              <a:ext cx="1134633" cy="10913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1,2,3,4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004099" y="5129369"/>
              <a:ext cx="1134633" cy="10913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34833" y="5129369"/>
              <a:ext cx="1134633" cy="10913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38731" y="2556805"/>
              <a:ext cx="1134633" cy="10913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00200" y="2556805"/>
              <a:ext cx="1134633" cy="10913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2167516" y="1309501"/>
              <a:ext cx="1701949" cy="1247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04098" y="1309501"/>
              <a:ext cx="1701950" cy="1247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138731" y="3648196"/>
              <a:ext cx="567316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869465" y="5675065"/>
              <a:ext cx="1134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67516" y="3648196"/>
              <a:ext cx="567316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302149" y="1855196"/>
              <a:ext cx="1134633" cy="3274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302149" y="3102500"/>
              <a:ext cx="2836582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734833" y="3102500"/>
              <a:ext cx="34038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734833" y="3102500"/>
              <a:ext cx="2836582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4436782" y="1855196"/>
              <a:ext cx="1134634" cy="3274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2959139" y="1609196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06358" y="3866044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67200" y="5486400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304442" y="4186576"/>
              <a:ext cx="343664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27506" y="1656244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67200" y="2895600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45423" y="3245223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648200" y="3854823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9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3800" y="3276600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69484" y="4114800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04800" y="213468"/>
            <a:ext cx="3285665" cy="230832"/>
            <a:chOff x="304800" y="213468"/>
            <a:chExt cx="3285665" cy="230832"/>
          </a:xfrm>
        </p:grpSpPr>
        <p:sp>
          <p:nvSpPr>
            <p:cNvPr id="31" name="TextBox 30"/>
            <p:cNvSpPr txBox="1"/>
            <p:nvPr/>
          </p:nvSpPr>
          <p:spPr>
            <a:xfrm>
              <a:off x="3048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0649" y="213468"/>
              <a:ext cx="248786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37272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03895" y="213468"/>
              <a:ext cx="248786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4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526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574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6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3622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7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670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8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9718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9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28600"/>
              <a:ext cx="237665" cy="2154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800" dirty="0"/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506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600200" y="763805"/>
            <a:ext cx="5673164" cy="5456955"/>
            <a:chOff x="1600200" y="763805"/>
            <a:chExt cx="5673164" cy="5456955"/>
          </a:xfrm>
        </p:grpSpPr>
        <p:sp>
          <p:nvSpPr>
            <p:cNvPr id="4" name="Rectangle 3"/>
            <p:cNvSpPr/>
            <p:nvPr/>
          </p:nvSpPr>
          <p:spPr>
            <a:xfrm>
              <a:off x="3869465" y="763805"/>
              <a:ext cx="1134633" cy="10913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</a:rPr>
                <a:t>2,5,6,P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004099" y="5129369"/>
              <a:ext cx="1134633" cy="10913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34833" y="5129369"/>
              <a:ext cx="1134633" cy="10913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38731" y="2556805"/>
              <a:ext cx="1134633" cy="10913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 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00200" y="2556805"/>
              <a:ext cx="1134633" cy="10913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2167516" y="1309501"/>
              <a:ext cx="1701949" cy="1247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04098" y="1309501"/>
              <a:ext cx="1701950" cy="1247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138731" y="3648196"/>
              <a:ext cx="567316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869465" y="5675065"/>
              <a:ext cx="1134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67516" y="3648196"/>
              <a:ext cx="567316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302149" y="1855196"/>
              <a:ext cx="1134633" cy="3274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302149" y="3102500"/>
              <a:ext cx="2836582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734833" y="3102500"/>
              <a:ext cx="34038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734833" y="3102500"/>
              <a:ext cx="2836582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4436782" y="1855196"/>
              <a:ext cx="1134634" cy="3274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2959139" y="1609196"/>
              <a:ext cx="343664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06358" y="3866044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67200" y="5486400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304442" y="4186576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27506" y="1656244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67200" y="2895600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45423" y="3245223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648200" y="3854823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3800" y="3276600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69484" y="4114800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9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4800" y="213468"/>
            <a:ext cx="3285665" cy="230832"/>
            <a:chOff x="304800" y="213468"/>
            <a:chExt cx="3285665" cy="230832"/>
          </a:xfrm>
        </p:grpSpPr>
        <p:sp>
          <p:nvSpPr>
            <p:cNvPr id="29" name="TextBox 28"/>
            <p:cNvSpPr txBox="1"/>
            <p:nvPr/>
          </p:nvSpPr>
          <p:spPr>
            <a:xfrm>
              <a:off x="3048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0649" y="213468"/>
              <a:ext cx="248786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37272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03895" y="213468"/>
              <a:ext cx="248786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526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574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6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622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7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670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8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718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9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52800" y="228600"/>
              <a:ext cx="237665" cy="2154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800" dirty="0"/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699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600200" y="763805"/>
            <a:ext cx="5673164" cy="5456955"/>
            <a:chOff x="1600200" y="763805"/>
            <a:chExt cx="5673164" cy="5456955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2167516" y="1309501"/>
              <a:ext cx="1701949" cy="1247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04098" y="1309501"/>
              <a:ext cx="1701950" cy="1247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>
            <a:xfrm flipH="1">
              <a:off x="6138731" y="3648196"/>
              <a:ext cx="567316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869465" y="5675065"/>
              <a:ext cx="1134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67516" y="3648196"/>
              <a:ext cx="567316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302149" y="1855196"/>
              <a:ext cx="1134633" cy="3274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302149" y="3102500"/>
              <a:ext cx="2836582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734833" y="3102500"/>
              <a:ext cx="34038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734833" y="3102500"/>
              <a:ext cx="2836582" cy="2026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4436782" y="1855196"/>
              <a:ext cx="1134634" cy="3274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2959139" y="1609196"/>
              <a:ext cx="343664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06358" y="3866044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67200" y="5486400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304442" y="4186576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27506" y="1656244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67200" y="2895600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45423" y="3245223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648200" y="3854823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3800" y="3276600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69484" y="4114800"/>
              <a:ext cx="340658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9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38731" y="2556805"/>
              <a:ext cx="1134633" cy="10913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 1,3,6,7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3869465" y="763805"/>
              <a:ext cx="1134633" cy="10913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</a:rPr>
                <a:t>2,5,6,P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00200" y="2556805"/>
              <a:ext cx="1134633" cy="10913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1,4,9,P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34833" y="5129369"/>
              <a:ext cx="1134633" cy="10913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 3,5,8,9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004099" y="5129369"/>
              <a:ext cx="1134633" cy="10913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 2,4,7,8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4800" y="213468"/>
            <a:ext cx="3285665" cy="230832"/>
            <a:chOff x="304800" y="213468"/>
            <a:chExt cx="3285665" cy="230832"/>
          </a:xfrm>
        </p:grpSpPr>
        <p:sp>
          <p:nvSpPr>
            <p:cNvPr id="29" name="TextBox 28"/>
            <p:cNvSpPr txBox="1"/>
            <p:nvPr/>
          </p:nvSpPr>
          <p:spPr>
            <a:xfrm>
              <a:off x="3048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0649" y="213468"/>
              <a:ext cx="248786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37272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03895" y="213468"/>
              <a:ext cx="248786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526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574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6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622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7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670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8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718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9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52800" y="228600"/>
              <a:ext cx="237665" cy="2154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800" dirty="0"/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292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2167516" y="1309501"/>
            <a:ext cx="1701949" cy="1247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04098" y="1309501"/>
            <a:ext cx="1701950" cy="1247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 flipH="1">
            <a:off x="6138731" y="3648196"/>
            <a:ext cx="567316" cy="2026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869465" y="5675065"/>
            <a:ext cx="11346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67516" y="3648196"/>
            <a:ext cx="567316" cy="2026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302149" y="1855196"/>
            <a:ext cx="1134633" cy="3274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302149" y="3102500"/>
            <a:ext cx="2836582" cy="2026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734833" y="3102500"/>
            <a:ext cx="34038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734833" y="3102500"/>
            <a:ext cx="2836582" cy="2026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4436782" y="1855196"/>
            <a:ext cx="1134634" cy="3274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59139" y="1609196"/>
            <a:ext cx="343664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06358" y="3866044"/>
            <a:ext cx="340658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67200" y="5486400"/>
            <a:ext cx="340658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04442" y="4186576"/>
            <a:ext cx="340658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27506" y="1656244"/>
            <a:ext cx="340658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67200" y="2895600"/>
            <a:ext cx="340658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845423" y="3245223"/>
            <a:ext cx="340658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48200" y="3854823"/>
            <a:ext cx="340658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33800" y="3276600"/>
            <a:ext cx="340658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69484" y="4114800"/>
            <a:ext cx="340658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Rectangle 6"/>
          <p:cNvSpPr/>
          <p:nvPr/>
        </p:nvSpPr>
        <p:spPr>
          <a:xfrm>
            <a:off x="6138731" y="2556805"/>
            <a:ext cx="1134633" cy="109139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 1,3,6,7</a:t>
            </a:r>
          </a:p>
        </p:txBody>
      </p:sp>
      <p:sp>
        <p:nvSpPr>
          <p:cNvPr id="4" name="Rectangle 3"/>
          <p:cNvSpPr/>
          <p:nvPr/>
        </p:nvSpPr>
        <p:spPr>
          <a:xfrm>
            <a:off x="3869465" y="763805"/>
            <a:ext cx="1134633" cy="109139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2,5,6,</a:t>
            </a:r>
            <a:r>
              <a:rPr lang="en-US" sz="2400" b="1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8" name="Rectangle 7"/>
          <p:cNvSpPr/>
          <p:nvPr/>
        </p:nvSpPr>
        <p:spPr>
          <a:xfrm>
            <a:off x="1600200" y="2556805"/>
            <a:ext cx="1134633" cy="109139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1,4,9,</a:t>
            </a:r>
            <a:r>
              <a:rPr lang="en-US" sz="2400" b="1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6" name="Rectangle 5"/>
          <p:cNvSpPr/>
          <p:nvPr/>
        </p:nvSpPr>
        <p:spPr>
          <a:xfrm>
            <a:off x="2734833" y="5129369"/>
            <a:ext cx="1134633" cy="109139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 3,5,8,9</a:t>
            </a:r>
          </a:p>
        </p:txBody>
      </p:sp>
      <p:sp>
        <p:nvSpPr>
          <p:cNvPr id="5" name="Rectangle 4"/>
          <p:cNvSpPr/>
          <p:nvPr/>
        </p:nvSpPr>
        <p:spPr>
          <a:xfrm>
            <a:off x="5004099" y="5129369"/>
            <a:ext cx="1134633" cy="109139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 2,4,7,8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04800" y="213468"/>
            <a:ext cx="3285665" cy="230832"/>
            <a:chOff x="304800" y="213468"/>
            <a:chExt cx="3285665" cy="230832"/>
          </a:xfrm>
        </p:grpSpPr>
        <p:sp>
          <p:nvSpPr>
            <p:cNvPr id="29" name="TextBox 28"/>
            <p:cNvSpPr txBox="1"/>
            <p:nvPr/>
          </p:nvSpPr>
          <p:spPr>
            <a:xfrm>
              <a:off x="3048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0649" y="213468"/>
              <a:ext cx="248786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37272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03895" y="213468"/>
              <a:ext cx="248786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526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574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6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622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7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670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8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718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9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52800" y="228600"/>
              <a:ext cx="237665" cy="2154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800" dirty="0"/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1613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2167516" y="1309501"/>
            <a:ext cx="1701949" cy="1247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04098" y="1309501"/>
            <a:ext cx="1701950" cy="1247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 flipH="1">
            <a:off x="6138731" y="3648196"/>
            <a:ext cx="567316" cy="2026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869465" y="5675065"/>
            <a:ext cx="11346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67516" y="3648196"/>
            <a:ext cx="567316" cy="2026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302149" y="1855196"/>
            <a:ext cx="1134633" cy="3274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302149" y="3102500"/>
            <a:ext cx="2836582" cy="2026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734833" y="3102500"/>
            <a:ext cx="34038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734833" y="3102500"/>
            <a:ext cx="2836582" cy="2026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4436782" y="1855196"/>
            <a:ext cx="1134634" cy="3274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59139" y="1609196"/>
            <a:ext cx="343664" cy="46166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06358" y="3866044"/>
            <a:ext cx="340658" cy="46166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67200" y="5486400"/>
            <a:ext cx="340658" cy="46166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04442" y="4186576"/>
            <a:ext cx="340658" cy="46166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27506" y="1656244"/>
            <a:ext cx="340658" cy="46166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67200" y="2895600"/>
            <a:ext cx="340658" cy="46166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845423" y="3245223"/>
            <a:ext cx="340658" cy="46166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48200" y="3854823"/>
            <a:ext cx="340658" cy="46166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33800" y="3276600"/>
            <a:ext cx="340658" cy="46166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69484" y="4114800"/>
            <a:ext cx="340658" cy="46166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7" name="Rectangle 6"/>
          <p:cNvSpPr/>
          <p:nvPr/>
        </p:nvSpPr>
        <p:spPr>
          <a:xfrm>
            <a:off x="6138731" y="2556805"/>
            <a:ext cx="1134633" cy="109139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 1,3,6,7</a:t>
            </a:r>
          </a:p>
        </p:txBody>
      </p:sp>
      <p:sp>
        <p:nvSpPr>
          <p:cNvPr id="4" name="Rectangle 3"/>
          <p:cNvSpPr/>
          <p:nvPr/>
        </p:nvSpPr>
        <p:spPr>
          <a:xfrm>
            <a:off x="3869465" y="763805"/>
            <a:ext cx="1134633" cy="109139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2,5,6,P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00200" y="2556805"/>
            <a:ext cx="1134633" cy="109139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1,4,9,P</a:t>
            </a:r>
          </a:p>
        </p:txBody>
      </p:sp>
      <p:sp>
        <p:nvSpPr>
          <p:cNvPr id="6" name="Rectangle 5"/>
          <p:cNvSpPr/>
          <p:nvPr/>
        </p:nvSpPr>
        <p:spPr>
          <a:xfrm>
            <a:off x="2734833" y="5129369"/>
            <a:ext cx="1134633" cy="109139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 3,5,8,9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4099" y="5129369"/>
            <a:ext cx="1134633" cy="109139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 2,4,7,8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04800" y="213468"/>
            <a:ext cx="3285665" cy="230832"/>
            <a:chOff x="304800" y="213468"/>
            <a:chExt cx="3285665" cy="230832"/>
          </a:xfrm>
        </p:grpSpPr>
        <p:sp>
          <p:nvSpPr>
            <p:cNvPr id="29" name="TextBox 28"/>
            <p:cNvSpPr txBox="1"/>
            <p:nvPr/>
          </p:nvSpPr>
          <p:spPr>
            <a:xfrm>
              <a:off x="3048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0649" y="213468"/>
              <a:ext cx="248786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37272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03895" y="213468"/>
              <a:ext cx="248786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526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574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6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622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7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670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8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718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9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52800" y="228600"/>
              <a:ext cx="237665" cy="2154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800" dirty="0"/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574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2167516" y="1309501"/>
            <a:ext cx="1701949" cy="1247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04098" y="1309501"/>
            <a:ext cx="1701950" cy="1247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 flipH="1">
            <a:off x="6138731" y="3648196"/>
            <a:ext cx="567316" cy="2026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869465" y="5675065"/>
            <a:ext cx="11346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67516" y="3648196"/>
            <a:ext cx="567316" cy="2026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302149" y="1855196"/>
            <a:ext cx="1134633" cy="3274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302149" y="3102500"/>
            <a:ext cx="2836582" cy="2026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734833" y="3102500"/>
            <a:ext cx="34038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734833" y="3102500"/>
            <a:ext cx="2836582" cy="2026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4436782" y="1855196"/>
            <a:ext cx="1134634" cy="3274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59139" y="1609196"/>
            <a:ext cx="343664" cy="46166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06358" y="3866044"/>
            <a:ext cx="340658" cy="46166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67200" y="5486400"/>
            <a:ext cx="340658" cy="46166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04442" y="4186576"/>
            <a:ext cx="340658" cy="46166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27506" y="1656244"/>
            <a:ext cx="340658" cy="46166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67200" y="2895600"/>
            <a:ext cx="340658" cy="46166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845423" y="3245223"/>
            <a:ext cx="340658" cy="46166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48200" y="3854823"/>
            <a:ext cx="340658" cy="46166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33800" y="3276600"/>
            <a:ext cx="340658" cy="46166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69484" y="4114800"/>
            <a:ext cx="340658" cy="46166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7" name="Rectangle 6"/>
          <p:cNvSpPr/>
          <p:nvPr/>
        </p:nvSpPr>
        <p:spPr>
          <a:xfrm>
            <a:off x="6138731" y="2556805"/>
            <a:ext cx="1134633" cy="109139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 1,3,6,7</a:t>
            </a:r>
          </a:p>
        </p:txBody>
      </p:sp>
      <p:sp>
        <p:nvSpPr>
          <p:cNvPr id="4" name="Rectangle 3"/>
          <p:cNvSpPr/>
          <p:nvPr/>
        </p:nvSpPr>
        <p:spPr>
          <a:xfrm>
            <a:off x="3869465" y="763805"/>
            <a:ext cx="1134633" cy="109139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2,5,6,P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00200" y="2556805"/>
            <a:ext cx="1134633" cy="109139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1,4,9,P</a:t>
            </a:r>
          </a:p>
        </p:txBody>
      </p:sp>
      <p:sp>
        <p:nvSpPr>
          <p:cNvPr id="6" name="Rectangle 5"/>
          <p:cNvSpPr/>
          <p:nvPr/>
        </p:nvSpPr>
        <p:spPr>
          <a:xfrm>
            <a:off x="2734833" y="5129369"/>
            <a:ext cx="1134633" cy="109139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 3,5,8,9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4099" y="5129369"/>
            <a:ext cx="1134633" cy="109139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 2,4,7,8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04800" y="213468"/>
            <a:ext cx="3285665" cy="230832"/>
            <a:chOff x="304800" y="213468"/>
            <a:chExt cx="3285665" cy="230832"/>
          </a:xfrm>
        </p:grpSpPr>
        <p:sp>
          <p:nvSpPr>
            <p:cNvPr id="29" name="TextBox 28"/>
            <p:cNvSpPr txBox="1"/>
            <p:nvPr/>
          </p:nvSpPr>
          <p:spPr>
            <a:xfrm>
              <a:off x="3048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0649" y="213468"/>
              <a:ext cx="248786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37272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03895" y="213468"/>
              <a:ext cx="248786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526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574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6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622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7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670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8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71800" y="213468"/>
              <a:ext cx="243163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/>
                <a:t>9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52800" y="228600"/>
              <a:ext cx="237665" cy="2154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800" dirty="0"/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436</Words>
  <Application>Microsoft Office PowerPoint</Application>
  <PresentationFormat>On-screen Show (4:3)</PresentationFormat>
  <Paragraphs>342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Computer</dc:creator>
  <cp:lastModifiedBy>Nikhil Krishnan M</cp:lastModifiedBy>
  <cp:revision>47</cp:revision>
  <cp:lastPrinted>2014-07-02T15:31:22Z</cp:lastPrinted>
  <dcterms:created xsi:type="dcterms:W3CDTF">2012-10-25T16:12:48Z</dcterms:created>
  <dcterms:modified xsi:type="dcterms:W3CDTF">2018-03-26T14:57:14Z</dcterms:modified>
</cp:coreProperties>
</file>