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62" r:id="rId4"/>
    <p:sldId id="259" r:id="rId5"/>
    <p:sldId id="264" r:id="rId6"/>
    <p:sldId id="260" r:id="rId7"/>
    <p:sldId id="265" r:id="rId8"/>
    <p:sldId id="261" r:id="rId9"/>
    <p:sldId id="266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726" y="-13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63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C4CA-B765-46CB-953C-CA94C5AB088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CCB20-3A5B-4FD3-A86F-8FFCBC8CB3D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G:\cours C\Cardinal Chains Project\cardinal-chain.png"/>
          <p:cNvPicPr>
            <a:picLocks noChangeAspect="1" noChangeArrowheads="1"/>
          </p:cNvPicPr>
          <p:nvPr userDrawn="1"/>
        </p:nvPicPr>
        <p:blipFill>
          <a:blip r:embed="rId2">
            <a:lum bright="80000" contrast="28000"/>
          </a:blip>
          <a:srcRect/>
          <a:stretch>
            <a:fillRect/>
          </a:stretch>
        </p:blipFill>
        <p:spPr bwMode="auto">
          <a:xfrm>
            <a:off x="0" y="0"/>
            <a:ext cx="9144000" cy="6826367"/>
          </a:xfrm>
          <a:prstGeom prst="rect">
            <a:avLst/>
          </a:prstGeom>
          <a:noFill/>
        </p:spPr>
      </p:pic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4/10/2023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‹N°›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G:\cours C\Cardinal Chains Project\cardinal-chain.png"/>
          <p:cNvPicPr>
            <a:picLocks noChangeAspect="1" noChangeArrowheads="1"/>
          </p:cNvPicPr>
          <p:nvPr userDrawn="1"/>
        </p:nvPicPr>
        <p:blipFill>
          <a:blip r:embed="rId2">
            <a:lum bright="58000"/>
          </a:blip>
          <a:srcRect/>
          <a:stretch>
            <a:fillRect/>
          </a:stretch>
        </p:blipFill>
        <p:spPr bwMode="auto">
          <a:xfrm>
            <a:off x="1" y="1"/>
            <a:ext cx="1142976" cy="11744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6E75C-FC77-48C2-BB68-3B880B3CB614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969C30-1630-4843-B748-FADC26D0FB6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1357298"/>
            <a:ext cx="7772400" cy="1829761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chemeClr val="accent6"/>
                </a:solidFill>
              </a:rPr>
              <a:t>Cardinal </a:t>
            </a:r>
            <a:r>
              <a:rPr lang="fr-FR" sz="5400" dirty="0" err="1" smtClean="0">
                <a:solidFill>
                  <a:schemeClr val="accent6"/>
                </a:solidFill>
              </a:rPr>
              <a:t>Chains</a:t>
            </a:r>
            <a:r>
              <a:rPr lang="fr-FR" sz="5400" dirty="0" smtClean="0">
                <a:solidFill>
                  <a:schemeClr val="accent6"/>
                </a:solidFill>
              </a:rPr>
              <a:t> Project</a:t>
            </a:r>
            <a:endParaRPr lang="fr-FR" sz="5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20" y="5643578"/>
            <a:ext cx="323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Mohamed EL Amine MAHDI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391402" y="6072206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Ahmed YAHA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D46E5D6-3F0D-490E-88D2-3D33FE4ECCE7}"/>
              </a:ext>
            </a:extLst>
          </p:cNvPr>
          <p:cNvSpPr txBox="1">
            <a:spLocks/>
          </p:cNvSpPr>
          <p:nvPr/>
        </p:nvSpPr>
        <p:spPr bwMode="auto">
          <a:xfrm>
            <a:off x="1643042" y="2714620"/>
            <a:ext cx="5648303" cy="131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Merci Pour votre attention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latin typeface="Calibri" pitchFamily="34" charset="0"/>
                <a:cs typeface="Calibri" pitchFamily="34" charset="0"/>
              </a:rPr>
              <a:t>Le 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but du projet</a:t>
            </a:r>
            <a:endParaRPr lang="fr-FR" sz="3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3600" dirty="0" smtClean="0">
                <a:latin typeface="Calibri" pitchFamily="34" charset="0"/>
                <a:cs typeface="Calibri" pitchFamily="34" charset="0"/>
              </a:rPr>
              <a:t>Règles de jeu</a:t>
            </a:r>
          </a:p>
          <a:p>
            <a:pPr>
              <a:lnSpc>
                <a:spcPct val="150000"/>
              </a:lnSpc>
            </a:pPr>
            <a:r>
              <a:rPr lang="fr-FR" sz="3600" dirty="0" smtClean="0">
                <a:latin typeface="Calibri" pitchFamily="34" charset="0"/>
                <a:cs typeface="Calibri" pitchFamily="34" charset="0"/>
              </a:rPr>
              <a:t>Présentation du code</a:t>
            </a:r>
          </a:p>
          <a:p>
            <a:pPr>
              <a:lnSpc>
                <a:spcPct val="150000"/>
              </a:lnSpc>
            </a:pPr>
            <a:r>
              <a:rPr lang="fr-FR" sz="3600" dirty="0" smtClean="0">
                <a:latin typeface="Calibri" pitchFamily="34" charset="0"/>
                <a:cs typeface="Calibri" pitchFamily="34" charset="0"/>
              </a:rPr>
              <a:t>Problème </a:t>
            </a:r>
            <a:r>
              <a:rPr lang="fr-FR" sz="3600" dirty="0" smtClean="0">
                <a:latin typeface="Calibri" pitchFamily="34" charset="0"/>
                <a:cs typeface="Calibri" pitchFamily="34" charset="0"/>
              </a:rPr>
              <a:t>rencontré</a:t>
            </a:r>
            <a:endParaRPr lang="fr-FR" sz="3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Calibri" pitchFamily="34" charset="0"/>
                <a:cs typeface="Calibri" pitchFamily="34" charset="0"/>
              </a:rPr>
              <a:t>Le but du </a:t>
            </a:r>
            <a:r>
              <a:rPr lang="fr-FR" sz="4400" dirty="0" smtClean="0">
                <a:latin typeface="Calibri" pitchFamily="34" charset="0"/>
                <a:cs typeface="Calibri" pitchFamily="34" charset="0"/>
              </a:rPr>
              <a:t>projet</a:t>
            </a:r>
            <a:endParaRPr lang="fr-FR" dirty="0"/>
          </a:p>
        </p:txBody>
      </p:sp>
      <p:sp>
        <p:nvSpPr>
          <p:cNvPr id="6" name="Espace réservé du contenu 2"/>
          <p:cNvSpPr txBox="1">
            <a:spLocks noChangeArrowheads="1"/>
          </p:cNvSpPr>
          <p:nvPr/>
        </p:nvSpPr>
        <p:spPr bwMode="auto">
          <a:xfrm>
            <a:off x="642910" y="1643050"/>
            <a:ext cx="7886700" cy="120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fr-FR" sz="2000" dirty="0" smtClean="0">
                <a:latin typeface="Calibri" pitchFamily="34" charset="0"/>
                <a:cs typeface="Calibri" pitchFamily="34" charset="0"/>
              </a:rPr>
              <a:t>Le but du projet était </a:t>
            </a:r>
            <a:r>
              <a:rPr lang="fr-FR" sz="2000" dirty="0">
                <a:latin typeface="Calibri" pitchFamily="34" charset="0"/>
                <a:cs typeface="Calibri" pitchFamily="34" charset="0"/>
              </a:rPr>
              <a:t>de créer 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le jeu «Cardinal </a:t>
            </a:r>
            <a:r>
              <a:rPr lang="fr-FR" sz="2000" dirty="0" err="1" smtClean="0">
                <a:latin typeface="Calibri" pitchFamily="34" charset="0"/>
                <a:cs typeface="Calibri" pitchFamily="34" charset="0"/>
              </a:rPr>
              <a:t>Chains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 » en version terminal avec le langage C</a:t>
            </a:r>
            <a:endParaRPr lang="fr-F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fr-F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fr-F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fr-F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fr-F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fr-FR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4492" t="25611" r="18554" b="26960"/>
          <a:stretch>
            <a:fillRect/>
          </a:stretch>
        </p:blipFill>
        <p:spPr bwMode="auto">
          <a:xfrm>
            <a:off x="1285852" y="2571744"/>
            <a:ext cx="657229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4400" dirty="0" smtClean="0">
                <a:latin typeface="Calibri" pitchFamily="34" charset="0"/>
                <a:cs typeface="Calibri" pitchFamily="34" charset="0"/>
              </a:rPr>
              <a:t>Règles de jeu</a:t>
            </a:r>
            <a:endParaRPr lang="fr-FR" sz="4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000240"/>
            <a:ext cx="707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Cardinal </a:t>
            </a:r>
            <a:r>
              <a:rPr lang="fr-FR" dirty="0" err="1" smtClean="0"/>
              <a:t>Chains</a:t>
            </a:r>
            <a:r>
              <a:rPr lang="fr-FR" dirty="0" smtClean="0"/>
              <a:t> est un puzzle </a:t>
            </a:r>
            <a:r>
              <a:rPr lang="fr-FR" dirty="0" err="1" smtClean="0"/>
              <a:t>game</a:t>
            </a:r>
            <a:r>
              <a:rPr lang="fr-FR" dirty="0" smtClean="0"/>
              <a:t> minimaliste centré sur le concept de suites croissantes.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8596" y="2857496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En commençant par les cellules X, reliez les nombres dans un ordre croissant jusqu'à ce que toute la grille soit entièrement colorée.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28596" y="4071942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Dans notre projet nous avons choisi 30 niveaux.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Calibri" pitchFamily="34" charset="0"/>
                <a:cs typeface="Calibri" pitchFamily="34" charset="0"/>
              </a:rPr>
              <a:t>Présentation du </a:t>
            </a:r>
            <a:r>
              <a:rPr lang="fr-FR" sz="4400" dirty="0" smtClean="0">
                <a:latin typeface="Calibri" pitchFamily="34" charset="0"/>
                <a:cs typeface="Calibri" pitchFamily="34" charset="0"/>
              </a:rPr>
              <a:t>code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286116" y="1571612"/>
            <a:ext cx="200026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du niveau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4"/>
          </p:cNvCxnSpPr>
          <p:nvPr/>
        </p:nvCxnSpPr>
        <p:spPr>
          <a:xfrm rot="5400000">
            <a:off x="4107653" y="22502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286116" y="2428868"/>
            <a:ext cx="200026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Démarrer la partie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4108447" y="3106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2786050" y="3286124"/>
            <a:ext cx="3000396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Récupérer le tableau du niveau dans le fichier </a:t>
            </a:r>
            <a:r>
              <a:rPr lang="fr-FR" dirty="0" err="1" smtClean="0"/>
              <a:t>txt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rot="5400000">
            <a:off x="3894927" y="4679165"/>
            <a:ext cx="642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286116" y="5000636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des actions du niveau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0" y="4500570"/>
            <a:ext cx="41433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4214818"/>
            <a:ext cx="2571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smtClean="0"/>
              <a:t> Création du plateau de jeu</a:t>
            </a:r>
            <a:endParaRPr lang="fr-FR" sz="1200" i="1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0" y="4857760"/>
            <a:ext cx="41433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4572008"/>
            <a:ext cx="40719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i="1" dirty="0" smtClean="0"/>
              <a:t>Cible la première chaine</a:t>
            </a:r>
            <a:endParaRPr lang="fr-FR" sz="1200" i="1" dirty="0"/>
          </a:p>
        </p:txBody>
      </p:sp>
      <p:cxnSp>
        <p:nvCxnSpPr>
          <p:cNvPr id="21" name="Connecteur droit avec flèche 20"/>
          <p:cNvCxnSpPr/>
          <p:nvPr/>
        </p:nvCxnSpPr>
        <p:spPr>
          <a:xfrm rot="16200000" flipH="1">
            <a:off x="3964777" y="5893611"/>
            <a:ext cx="642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e 25"/>
          <p:cNvSpPr/>
          <p:nvPr/>
        </p:nvSpPr>
        <p:spPr>
          <a:xfrm>
            <a:off x="3071802" y="6286520"/>
            <a:ext cx="2286016" cy="5714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partie fini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26" idx="3"/>
          </p:cNvCxnSpPr>
          <p:nvPr/>
        </p:nvCxnSpPr>
        <p:spPr>
          <a:xfrm>
            <a:off x="5357818" y="6572260"/>
            <a:ext cx="1714512" cy="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5400000" flipH="1" flipV="1">
            <a:off x="6358744" y="585709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10800000">
            <a:off x="5357818" y="257174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215074" y="2786058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Choix du niveau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rot="5400000" flipH="1" flipV="1">
            <a:off x="2428860" y="600076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928926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osange 38"/>
          <p:cNvSpPr/>
          <p:nvPr/>
        </p:nvSpPr>
        <p:spPr>
          <a:xfrm>
            <a:off x="5929322" y="3929066"/>
            <a:ext cx="2214578" cy="1214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 autre niveau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 rot="5400000" flipH="1" flipV="1">
            <a:off x="6287306" y="335676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9" idx="3"/>
          </p:cNvCxnSpPr>
          <p:nvPr/>
        </p:nvCxnSpPr>
        <p:spPr>
          <a:xfrm flipV="1">
            <a:off x="8143900" y="4500570"/>
            <a:ext cx="7858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8929718" y="4286256"/>
            <a:ext cx="21428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072198" y="35004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ok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8215338" y="44291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Else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429388" y="607220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ok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2357422" y="57150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Else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8715404" y="40005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Calibri" pitchFamily="34" charset="0"/>
                <a:cs typeface="Calibri" pitchFamily="34" charset="0"/>
              </a:rPr>
              <a:t>Présentation du </a:t>
            </a:r>
            <a:r>
              <a:rPr lang="fr-FR" sz="4400" dirty="0" smtClean="0">
                <a:latin typeface="Calibri" pitchFamily="34" charset="0"/>
                <a:cs typeface="Calibri" pitchFamily="34" charset="0"/>
              </a:rPr>
              <a:t>code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7422" t="26560" r="6542" b="34549"/>
          <a:stretch>
            <a:fillRect/>
          </a:stretch>
        </p:blipFill>
        <p:spPr bwMode="auto">
          <a:xfrm>
            <a:off x="357158" y="1928802"/>
            <a:ext cx="857256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571472" y="157161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Main : 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Calibri" pitchFamily="34" charset="0"/>
                <a:cs typeface="Calibri" pitchFamily="34" charset="0"/>
              </a:rPr>
              <a:t>Présentation du </a:t>
            </a:r>
            <a:r>
              <a:rPr lang="fr-FR" sz="4400" dirty="0" smtClean="0">
                <a:latin typeface="Calibri" pitchFamily="34" charset="0"/>
                <a:cs typeface="Calibri" pitchFamily="34" charset="0"/>
              </a:rPr>
              <a:t>code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6836" t="20868" r="10058" b="21269"/>
          <a:stretch>
            <a:fillRect/>
          </a:stretch>
        </p:blipFill>
        <p:spPr bwMode="auto">
          <a:xfrm>
            <a:off x="714348" y="1714488"/>
            <a:ext cx="80724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785786" y="128586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Démarrer le jeu: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Calibri" pitchFamily="34" charset="0"/>
                <a:cs typeface="Calibri" pitchFamily="34" charset="0"/>
              </a:rPr>
              <a:t>Problème </a:t>
            </a:r>
            <a:r>
              <a:rPr lang="fr-FR" sz="4400" dirty="0" smtClean="0">
                <a:latin typeface="Calibri" pitchFamily="34" charset="0"/>
                <a:cs typeface="Calibri" pitchFamily="34" charset="0"/>
              </a:rPr>
              <a:t>rencontré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2910" y="135729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Choix des actions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l="57129" t="21817" r="8886" b="22218"/>
          <a:stretch>
            <a:fillRect/>
          </a:stretch>
        </p:blipFill>
        <p:spPr bwMode="auto">
          <a:xfrm>
            <a:off x="428596" y="1785926"/>
            <a:ext cx="828680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Calibri" pitchFamily="34" charset="0"/>
                <a:cs typeface="Calibri" pitchFamily="34" charset="0"/>
              </a:rPr>
              <a:t>Problème </a:t>
            </a:r>
            <a:r>
              <a:rPr lang="fr-FR" sz="4400" dirty="0" smtClean="0">
                <a:latin typeface="Calibri" pitchFamily="34" charset="0"/>
                <a:cs typeface="Calibri" pitchFamily="34" charset="0"/>
              </a:rPr>
              <a:t>rencontré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58301" t="52171" r="5664" b="21269"/>
          <a:stretch>
            <a:fillRect/>
          </a:stretch>
        </p:blipFill>
        <p:spPr bwMode="auto">
          <a:xfrm>
            <a:off x="357126" y="2285992"/>
            <a:ext cx="878687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500034" y="164305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Choix des actions</a:t>
            </a:r>
          </a:p>
          <a:p>
            <a:pPr algn="ctr"/>
            <a:r>
              <a:rPr lang="fr-FR" dirty="0" smtClean="0"/>
              <a:t>( Suite)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177</Words>
  <Application>Microsoft Office PowerPoint</Application>
  <PresentationFormat>Affichage à l'écran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Rotonde</vt:lpstr>
      <vt:lpstr>Cardinal Chains Project</vt:lpstr>
      <vt:lpstr>Sommaire</vt:lpstr>
      <vt:lpstr>Le but du projet</vt:lpstr>
      <vt:lpstr>Diapositive 4</vt:lpstr>
      <vt:lpstr>Présentation du code</vt:lpstr>
      <vt:lpstr>Présentation du code</vt:lpstr>
      <vt:lpstr>Présentation du code</vt:lpstr>
      <vt:lpstr>Problème rencontré</vt:lpstr>
      <vt:lpstr>Problème rencontré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Cardinal Chains Project</dc:title>
  <dc:creator>Asmaa</dc:creator>
  <cp:lastModifiedBy>Asmaa</cp:lastModifiedBy>
  <cp:revision>9</cp:revision>
  <dcterms:created xsi:type="dcterms:W3CDTF">2023-04-10T20:53:17Z</dcterms:created>
  <dcterms:modified xsi:type="dcterms:W3CDTF">2023-04-10T21:47:39Z</dcterms:modified>
</cp:coreProperties>
</file>