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57" r:id="rId3"/>
    <p:sldId id="267" r:id="rId4"/>
    <p:sldId id="264" r:id="rId5"/>
    <p:sldId id="265" r:id="rId6"/>
    <p:sldId id="258" r:id="rId7"/>
    <p:sldId id="259" r:id="rId8"/>
    <p:sldId id="260" r:id="rId9"/>
    <p:sldId id="262" r:id="rId10"/>
    <p:sldId id="261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3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4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2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83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1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5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amiqbaal.pmii.web.id/p/uiux-design.html" TargetMode="External"/><Relationship Id="rId2" Type="http://schemas.openxmlformats.org/officeDocument/2006/relationships/hyperlink" Target="https://linktr.ee/aminiqba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drive/folders/1HcQqB1m-Yt8e0SZOz9GR663g4eem604T?usp=share_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MINIQBAAL@OUTLOOK.COM" TargetMode="External"/><Relationship Id="rId2" Type="http://schemas.openxmlformats.org/officeDocument/2006/relationships/hyperlink" Target="https://www.linkedin.com/in/aminiqba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IQBAAL.PROJECT86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PORTOFOLIO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AMIN IQBAAL ALAM, S.KOM</a:t>
            </a:r>
          </a:p>
        </p:txBody>
      </p:sp>
    </p:spTree>
    <p:extLst>
      <p:ext uri="{BB962C8B-B14F-4D97-AF65-F5344CB8AC3E}">
        <p14:creationId xmlns:p14="http://schemas.microsoft.com/office/powerpoint/2010/main" val="3102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GARUDA MAINTENANCE FACILITY AERO ASIA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784616" y="2147976"/>
            <a:ext cx="5195997" cy="3871823"/>
          </a:xfrm>
        </p:spPr>
        <p:txBody>
          <a:bodyPr anchor="t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Documentation, UI/UX Designer and analysis using Visual Paradigm, Draw.io, </a:t>
            </a:r>
            <a:r>
              <a:rPr lang="en-US" dirty="0" err="1"/>
              <a:t>PlanUML</a:t>
            </a:r>
            <a:r>
              <a:rPr lang="en-US" dirty="0"/>
              <a:t>, </a:t>
            </a:r>
            <a:r>
              <a:rPr lang="en-US" dirty="0" err="1"/>
              <a:t>Figma</a:t>
            </a:r>
            <a:r>
              <a:rPr lang="en-US" dirty="0" smtClean="0"/>
              <a:t>, </a:t>
            </a:r>
            <a:r>
              <a:rPr lang="en-US" dirty="0" err="1" smtClean="0"/>
              <a:t>Prisma</a:t>
            </a:r>
            <a:r>
              <a:rPr lang="en-US" dirty="0"/>
              <a:t>, DB Diagram</a:t>
            </a:r>
            <a:endParaRPr lang="en-US" dirty="0" smtClean="0"/>
          </a:p>
          <a:p>
            <a:r>
              <a:rPr lang="en-US" dirty="0"/>
              <a:t>Dashboard Excellent Project Management Stream Unit TV</a:t>
            </a:r>
          </a:p>
          <a:p>
            <a:r>
              <a:rPr lang="en-US" dirty="0"/>
              <a:t>Excellent Project Management Stream</a:t>
            </a:r>
          </a:p>
          <a:p>
            <a:r>
              <a:rPr lang="en-US" dirty="0"/>
              <a:t>Budget Realization</a:t>
            </a:r>
          </a:p>
          <a:p>
            <a:r>
              <a:rPr lang="en-US" dirty="0"/>
              <a:t>Instrumentation Measurement Tools and Equipment</a:t>
            </a:r>
          </a:p>
          <a:p>
            <a:r>
              <a:rPr lang="en-US" dirty="0"/>
              <a:t>GSMART</a:t>
            </a:r>
          </a:p>
          <a:p>
            <a:r>
              <a:rPr lang="en-US" dirty="0"/>
              <a:t>Hold Item List</a:t>
            </a:r>
          </a:p>
          <a:p>
            <a:r>
              <a:rPr lang="en-US" dirty="0"/>
              <a:t>ICT Project Management Office</a:t>
            </a:r>
          </a:p>
          <a:p>
            <a:r>
              <a:rPr lang="en-US" dirty="0"/>
              <a:t>Tools Management System</a:t>
            </a:r>
          </a:p>
          <a:p>
            <a:r>
              <a:rPr lang="en-US" dirty="0"/>
              <a:t>Analytic Report Component (ARC)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784615" y="1746179"/>
            <a:ext cx="5195998" cy="54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>
                <a:solidFill>
                  <a:srgbClr val="ACD433"/>
                </a:solidFill>
              </a:rPr>
              <a:t>SYSTEM ANALYST</a:t>
            </a:r>
            <a:endParaRPr lang="en-US" sz="1800" b="1" dirty="0">
              <a:solidFill>
                <a:srgbClr val="ACD4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5" y="3321171"/>
            <a:ext cx="3299842" cy="6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AKO MEDIA ASIA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784616" y="2147976"/>
            <a:ext cx="5195997" cy="3871823"/>
          </a:xfrm>
        </p:spPr>
        <p:txBody>
          <a:bodyPr anchor="t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Analysist</a:t>
            </a:r>
            <a:r>
              <a:rPr lang="en-US" dirty="0"/>
              <a:t> Business Requirement, Technical requirement use Brainstorming Methodology, Documentation SRS, NFT, </a:t>
            </a:r>
            <a:r>
              <a:rPr lang="en-US" dirty="0" err="1"/>
              <a:t>Pentest</a:t>
            </a:r>
            <a:r>
              <a:rPr lang="en-US" dirty="0"/>
              <a:t>, Domain Driven Design, API Contract, Use Case, Sequence Diagram use Visual Studio Code, Draw.io, Postman, </a:t>
            </a:r>
            <a:r>
              <a:rPr lang="en-US" dirty="0" err="1" smtClean="0"/>
              <a:t>PlantUML</a:t>
            </a:r>
            <a:r>
              <a:rPr lang="en-US" dirty="0" smtClean="0"/>
              <a:t>, </a:t>
            </a:r>
            <a:r>
              <a:rPr lang="en-US" dirty="0" err="1" smtClean="0"/>
              <a:t>Jira</a:t>
            </a:r>
            <a:endParaRPr lang="en-US" dirty="0" smtClean="0"/>
          </a:p>
          <a:p>
            <a:r>
              <a:rPr lang="en-US" dirty="0" err="1" smtClean="0"/>
              <a:t>Telkomsel</a:t>
            </a:r>
            <a:r>
              <a:rPr lang="en-US" dirty="0" smtClean="0"/>
              <a:t> </a:t>
            </a:r>
            <a:r>
              <a:rPr lang="en-US" dirty="0" err="1" smtClean="0"/>
              <a:t>MyOrbit</a:t>
            </a:r>
            <a:endParaRPr lang="en-US" dirty="0" smtClean="0"/>
          </a:p>
          <a:p>
            <a:pPr lvl="1"/>
            <a:r>
              <a:rPr lang="en-US" dirty="0" smtClean="0"/>
              <a:t>Recurring by </a:t>
            </a:r>
            <a:r>
              <a:rPr lang="en-US" dirty="0" err="1" smtClean="0"/>
              <a:t>Pulsa</a:t>
            </a:r>
            <a:endParaRPr lang="en-US" dirty="0" smtClean="0"/>
          </a:p>
          <a:p>
            <a:pPr lvl="1"/>
            <a:r>
              <a:rPr lang="en-US" dirty="0" smtClean="0"/>
              <a:t>Revamp Homepage (</a:t>
            </a:r>
            <a:r>
              <a:rPr lang="en-US" dirty="0"/>
              <a:t>Prepaid &amp; Postpaid Modem)</a:t>
            </a:r>
            <a:endParaRPr lang="en-US" dirty="0" smtClean="0"/>
          </a:p>
          <a:p>
            <a:pPr lvl="1"/>
            <a:r>
              <a:rPr lang="en-US" dirty="0" smtClean="0"/>
              <a:t>Revamp </a:t>
            </a:r>
            <a:r>
              <a:rPr lang="en-US" dirty="0" err="1" smtClean="0"/>
              <a:t>Productpage</a:t>
            </a:r>
            <a:r>
              <a:rPr lang="en-US" dirty="0" smtClean="0"/>
              <a:t> (Prepaid &amp; Postpaid Modem)</a:t>
            </a:r>
          </a:p>
          <a:p>
            <a:pPr lvl="1"/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Prepaid Registration I-Setup</a:t>
            </a:r>
          </a:p>
          <a:p>
            <a:pPr lvl="1"/>
            <a:r>
              <a:rPr lang="en-US" dirty="0" smtClean="0"/>
              <a:t>Filter Modem</a:t>
            </a:r>
          </a:p>
          <a:p>
            <a:pPr lvl="1"/>
            <a:r>
              <a:rPr lang="en-US" dirty="0" smtClean="0"/>
              <a:t>I-Join </a:t>
            </a:r>
            <a:r>
              <a:rPr lang="en-US" dirty="0"/>
              <a:t>(Prepaid &amp; Postpaid Modem)</a:t>
            </a:r>
            <a:endParaRPr lang="en-US" dirty="0" smtClean="0"/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MSISD Forwarding &amp; Simplify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784615" y="1746179"/>
            <a:ext cx="5195998" cy="54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>
                <a:solidFill>
                  <a:srgbClr val="ACD433"/>
                </a:solidFill>
              </a:rPr>
              <a:t>SYSTEM ANALYST</a:t>
            </a:r>
            <a:endParaRPr lang="en-US" sz="1800" b="1" dirty="0">
              <a:solidFill>
                <a:srgbClr val="ACD4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71" y="3277315"/>
            <a:ext cx="2843491" cy="14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</a:t>
            </a:r>
            <a:r>
              <a:rPr lang="en-US" dirty="0" smtClean="0"/>
              <a:t>? Please contact me on 085156964141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Muhammad Amin Iqbaal Alam, </a:t>
            </a:r>
            <a:r>
              <a:rPr lang="en-US" dirty="0" err="1"/>
              <a:t>S.Kom</a:t>
            </a:r>
            <a:r>
              <a:rPr lang="en-US" dirty="0"/>
              <a:t> graduate Bachelor Degree of Informatics Engineering </a:t>
            </a:r>
            <a:r>
              <a:rPr lang="en-US" dirty="0" err="1"/>
              <a:t>Brawijaya</a:t>
            </a:r>
            <a:r>
              <a:rPr lang="en-US" dirty="0"/>
              <a:t> University. I have experience in developing software, especially web based. I am a disciplined person, can work in a team or individually and adapt to the environment. </a:t>
            </a:r>
            <a:r>
              <a:rPr lang="en-US" dirty="0" smtClean="0"/>
              <a:t>Last working </a:t>
            </a:r>
            <a:r>
              <a:rPr lang="en-US" dirty="0"/>
              <a:t>at PT. </a:t>
            </a:r>
            <a:r>
              <a:rPr lang="en-US" dirty="0" err="1"/>
              <a:t>Ako</a:t>
            </a:r>
            <a:r>
              <a:rPr lang="en-US" dirty="0"/>
              <a:t> Media Asia (SALT Indonesia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Portofolio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2" tooltip="https://linktr.ee/aminiqbaal"/>
              </a:rPr>
              <a:t>https://linktr.ee/aminiqbaal</a:t>
            </a:r>
            <a:endParaRPr lang="en-US" dirty="0" smtClean="0"/>
          </a:p>
          <a:p>
            <a:pPr lvl="1"/>
            <a:r>
              <a:rPr lang="en-US" dirty="0" smtClean="0"/>
              <a:t>UI/UX </a:t>
            </a:r>
            <a:r>
              <a:rPr lang="en-US" dirty="0"/>
              <a:t>Design : </a:t>
            </a:r>
            <a:r>
              <a:rPr lang="en-US" dirty="0">
                <a:hlinkClick r:id="rId3" tooltip="http://samiqbaal.pmii.web.id/p/uiux-design.html"/>
              </a:rPr>
              <a:t>http://samiqbaal.pmii.web.id/p/uiux-design.html</a:t>
            </a:r>
            <a:endParaRPr lang="en-US" dirty="0"/>
          </a:p>
          <a:p>
            <a:pPr lvl="1"/>
            <a:r>
              <a:rPr lang="en-US" dirty="0"/>
              <a:t>Graphic Design : </a:t>
            </a:r>
            <a:r>
              <a:rPr lang="en-US" dirty="0">
                <a:hlinkClick r:id="rId4" tooltip="https://drive.google.com/drive/folders/1HcQqB1m-Yt8e0SZOz9GR663g4eem604T?usp=share_link"/>
              </a:rPr>
              <a:t>https://</a:t>
            </a:r>
            <a:r>
              <a:rPr lang="en-US" dirty="0" smtClean="0">
                <a:hlinkClick r:id="rId4" tooltip="https://drive.google.com/drive/folders/1HcQqB1m-Yt8e0SZOz9GR663g4eem604T?usp=share_link"/>
              </a:rPr>
              <a:t>drive.google.com/drive/folders/1HcQqB1m-Yt8e0SZOz9GR663g4eem604T?usp=share_link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91" y="1021425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CONTACT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INSTAGRAM : @SAHABAT.IQBAAL</a:t>
            </a:r>
          </a:p>
          <a:p>
            <a:r>
              <a:rPr lang="en-US" dirty="0"/>
              <a:t>LINKEDIN : </a:t>
            </a:r>
            <a:r>
              <a:rPr lang="en-US" dirty="0">
                <a:hlinkClick r:id="rId2" tooltip="https://www.linkedin.com/in/aminiqbaal/"/>
              </a:rPr>
              <a:t>https://www.linkedin.com/in/aminiqbaal</a:t>
            </a:r>
            <a:r>
              <a:rPr lang="en-US" dirty="0" smtClean="0">
                <a:hlinkClick r:id="rId2" tooltip="https://www.linkedin.com/in/aminiqbaal/"/>
              </a:rPr>
              <a:t>/</a:t>
            </a:r>
            <a:endParaRPr lang="en-US" dirty="0" smtClean="0"/>
          </a:p>
          <a:p>
            <a:r>
              <a:rPr lang="en-US" dirty="0" smtClean="0"/>
              <a:t>NO. HP : 085156964141</a:t>
            </a:r>
          </a:p>
          <a:p>
            <a:r>
              <a:rPr lang="en-US" dirty="0" smtClean="0"/>
              <a:t>E-MAIL 	</a:t>
            </a:r>
          </a:p>
          <a:p>
            <a:pPr lvl="1"/>
            <a:r>
              <a:rPr lang="en-US" dirty="0" smtClean="0"/>
              <a:t>OUTLOOK : </a:t>
            </a:r>
            <a:r>
              <a:rPr lang="en-US" dirty="0" smtClean="0">
                <a:hlinkClick r:id="rId3"/>
              </a:rPr>
              <a:t>AMINIQBAAL@OUTLOOK.COM</a:t>
            </a:r>
            <a:endParaRPr lang="en-US" dirty="0" smtClean="0"/>
          </a:p>
          <a:p>
            <a:pPr lvl="1"/>
            <a:r>
              <a:rPr lang="en-US" dirty="0" smtClean="0"/>
              <a:t>GMAIL : </a:t>
            </a:r>
            <a:r>
              <a:rPr lang="en-US" dirty="0" smtClean="0">
                <a:hlinkClick r:id="rId4"/>
              </a:rPr>
              <a:t>IQBAAL.PROJECT86@GMAIL.COM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91" y="1021425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EDUCATION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Informatics Engineering - </a:t>
            </a:r>
            <a:r>
              <a:rPr lang="en-US" dirty="0" err="1"/>
              <a:t>Brawijaya</a:t>
            </a:r>
            <a:r>
              <a:rPr lang="en-US" dirty="0"/>
              <a:t> </a:t>
            </a:r>
            <a:r>
              <a:rPr lang="en-US" dirty="0" smtClean="0"/>
              <a:t>University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Engineer</a:t>
            </a:r>
          </a:p>
          <a:p>
            <a:pPr lvl="1"/>
            <a:r>
              <a:rPr lang="en-US" dirty="0" smtClean="0"/>
              <a:t>System Analyst</a:t>
            </a:r>
          </a:p>
          <a:p>
            <a:pPr lvl="1"/>
            <a:r>
              <a:rPr lang="en-US" dirty="0" smtClean="0"/>
              <a:t>UI/UX Designer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22849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SKILLS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pPr lvl="1"/>
            <a:r>
              <a:rPr lang="en-US" dirty="0" err="1" smtClean="0"/>
              <a:t>Vue</a:t>
            </a:r>
            <a:r>
              <a:rPr lang="en-US" dirty="0" smtClean="0"/>
              <a:t> JS</a:t>
            </a:r>
          </a:p>
          <a:p>
            <a:pPr lvl="1"/>
            <a:r>
              <a:rPr lang="en-US" dirty="0" smtClean="0"/>
              <a:t>React JS</a:t>
            </a:r>
          </a:p>
          <a:p>
            <a:pPr lvl="1"/>
            <a:r>
              <a:rPr lang="en-US" dirty="0" err="1" smtClean="0"/>
              <a:t>Figma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smtClean="0"/>
              <a:t>Flutter</a:t>
            </a:r>
          </a:p>
          <a:p>
            <a:pPr lvl="1"/>
            <a:r>
              <a:rPr lang="en-US" dirty="0" smtClean="0"/>
              <a:t>Android Studio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SAP</a:t>
            </a:r>
          </a:p>
          <a:p>
            <a:pPr lvl="1"/>
            <a:r>
              <a:rPr lang="en-US" dirty="0" smtClean="0"/>
              <a:t>Cava</a:t>
            </a:r>
          </a:p>
          <a:p>
            <a:pPr lvl="1"/>
            <a:r>
              <a:rPr lang="en-US" dirty="0" err="1" smtClean="0"/>
              <a:t>Navicat</a:t>
            </a:r>
            <a:endParaRPr lang="en-US" dirty="0" smtClean="0"/>
          </a:p>
          <a:p>
            <a:pPr lvl="1"/>
            <a:r>
              <a:rPr lang="en-US" dirty="0" smtClean="0"/>
              <a:t>Prisma.io</a:t>
            </a:r>
          </a:p>
          <a:p>
            <a:pPr lvl="1"/>
            <a:r>
              <a:rPr lang="en-US" dirty="0" smtClean="0"/>
              <a:t>Draw.io</a:t>
            </a:r>
          </a:p>
          <a:p>
            <a:pPr lvl="1"/>
            <a:r>
              <a:rPr lang="en-US" dirty="0" smtClean="0"/>
              <a:t>Corel Draw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Softskill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 smtClean="0"/>
              <a:t>Comunication</a:t>
            </a:r>
            <a:endParaRPr lang="en-US" dirty="0" smtClean="0"/>
          </a:p>
          <a:p>
            <a:r>
              <a:rPr lang="en-US" dirty="0" smtClean="0"/>
              <a:t>Good Analytical</a:t>
            </a:r>
          </a:p>
          <a:p>
            <a:r>
              <a:rPr lang="en-US" dirty="0" smtClean="0"/>
              <a:t>Good </a:t>
            </a:r>
            <a:r>
              <a:rPr lang="en-US" dirty="0"/>
              <a:t>Team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Good Leadership</a:t>
            </a:r>
          </a:p>
          <a:p>
            <a:r>
              <a:rPr lang="en-US" dirty="0" smtClean="0"/>
              <a:t>Brain Storming</a:t>
            </a:r>
          </a:p>
          <a:p>
            <a:r>
              <a:rPr lang="en-US" dirty="0" smtClean="0"/>
              <a:t>Domain </a:t>
            </a:r>
            <a:r>
              <a:rPr lang="en-US" dirty="0"/>
              <a:t>Driven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Agile Methodologies</a:t>
            </a:r>
          </a:p>
          <a:p>
            <a:r>
              <a:rPr lang="en-US" dirty="0" smtClean="0"/>
              <a:t>Scrum Methodologies</a:t>
            </a:r>
          </a:p>
          <a:p>
            <a:r>
              <a:rPr lang="en-US" dirty="0" smtClean="0"/>
              <a:t>Team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WORK EXPERIENCE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CV. PASTIJADI DIGITAL SOLUTIONS</a:t>
            </a:r>
          </a:p>
          <a:p>
            <a:r>
              <a:rPr lang="en-US" dirty="0" smtClean="0"/>
              <a:t>PT. PATIGENI MITRA SEJATI</a:t>
            </a:r>
          </a:p>
          <a:p>
            <a:r>
              <a:rPr lang="en-US" dirty="0" smtClean="0"/>
              <a:t>RSUD DR. SOETOMO JAWA TIMUR</a:t>
            </a:r>
          </a:p>
          <a:p>
            <a:r>
              <a:rPr lang="en-US" dirty="0" smtClean="0"/>
              <a:t>PT. GARUDA MAINTENANCE FACILITY AERO ASIA</a:t>
            </a:r>
          </a:p>
          <a:p>
            <a:r>
              <a:rPr lang="en-US" dirty="0" smtClean="0"/>
              <a:t>PT. AKOMEDIA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CV. PASTIJADI DIGITAL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784616" y="2147976"/>
            <a:ext cx="5195997" cy="3871823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dirty="0"/>
              <a:t>Documentation, UI/UX Designer, analysis and testing using Visual Paradigm, Draw.io, </a:t>
            </a:r>
            <a:r>
              <a:rPr lang="en-US" dirty="0" err="1" smtClean="0"/>
              <a:t>Bizagi</a:t>
            </a:r>
            <a:r>
              <a:rPr lang="en-US" dirty="0" smtClean="0"/>
              <a:t> Modeler</a:t>
            </a:r>
            <a:r>
              <a:rPr lang="en-US" dirty="0"/>
              <a:t>, </a:t>
            </a:r>
            <a:r>
              <a:rPr lang="en-US" dirty="0" err="1"/>
              <a:t>Figma</a:t>
            </a:r>
            <a:r>
              <a:rPr lang="en-US" dirty="0"/>
              <a:t>, PHP, </a:t>
            </a:r>
            <a:r>
              <a:rPr lang="en-US" dirty="0" err="1"/>
              <a:t>Laravel</a:t>
            </a:r>
            <a:r>
              <a:rPr lang="en-US" dirty="0"/>
              <a:t> and </a:t>
            </a:r>
            <a:r>
              <a:rPr lang="en-US" dirty="0" smtClean="0"/>
              <a:t>Selenium</a:t>
            </a:r>
          </a:p>
          <a:p>
            <a:r>
              <a:rPr lang="en-US" dirty="0"/>
              <a:t>E-commerce </a:t>
            </a:r>
            <a:r>
              <a:rPr lang="en-US" dirty="0" err="1"/>
              <a:t>Raprima</a:t>
            </a:r>
            <a:r>
              <a:rPr lang="en-US" dirty="0"/>
              <a:t> Tempeh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Donation </a:t>
            </a:r>
            <a:r>
              <a:rPr lang="en-US" dirty="0" err="1"/>
              <a:t>Ponpes</a:t>
            </a:r>
            <a:r>
              <a:rPr lang="en-US" dirty="0"/>
              <a:t> </a:t>
            </a:r>
            <a:r>
              <a:rPr lang="en-US" dirty="0" err="1"/>
              <a:t>Bahrul</a:t>
            </a:r>
            <a:r>
              <a:rPr lang="en-US" dirty="0"/>
              <a:t> </a:t>
            </a:r>
            <a:r>
              <a:rPr lang="en-US" dirty="0" err="1"/>
              <a:t>Maghfiroh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News Portal</a:t>
            </a:r>
          </a:p>
          <a:p>
            <a:r>
              <a:rPr lang="en-US" dirty="0"/>
              <a:t>Consultation Lawyer</a:t>
            </a:r>
            <a:r>
              <a:rPr lang="en-US" dirty="0"/>
              <a:t>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784615" y="1746179"/>
            <a:ext cx="5195998" cy="54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>
                <a:solidFill>
                  <a:srgbClr val="ACD433"/>
                </a:solidFill>
              </a:rPr>
              <a:t>SYSTEM ANALYST AND SOFTWARE ENGINEER</a:t>
            </a:r>
            <a:endParaRPr lang="en-US" sz="1800" b="1" dirty="0">
              <a:solidFill>
                <a:srgbClr val="ACD43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35" y="3129280"/>
            <a:ext cx="2877100" cy="28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PT. PATIGENI MITRA SEJATI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784616" y="2147976"/>
            <a:ext cx="5195997" cy="3871823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dirty="0"/>
              <a:t>Website &amp; Mobile Android / </a:t>
            </a:r>
            <a:r>
              <a:rPr lang="en-US" dirty="0" err="1"/>
              <a:t>iOS</a:t>
            </a:r>
            <a:r>
              <a:rPr lang="en-US" dirty="0"/>
              <a:t> development using PHP, </a:t>
            </a:r>
            <a:r>
              <a:rPr lang="en-US" dirty="0" err="1"/>
              <a:t>Laravel</a:t>
            </a:r>
            <a:r>
              <a:rPr lang="en-US" dirty="0"/>
              <a:t>, Flutter</a:t>
            </a:r>
            <a:r>
              <a:rPr lang="en-US" dirty="0" smtClean="0"/>
              <a:t>,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/>
              <a:t>and MySQL</a:t>
            </a:r>
            <a:endParaRPr lang="en-US" dirty="0" smtClean="0"/>
          </a:p>
          <a:p>
            <a:r>
              <a:rPr lang="en-US" dirty="0"/>
              <a:t>Website </a:t>
            </a:r>
            <a:r>
              <a:rPr lang="en-US" dirty="0" err="1"/>
              <a:t>Firecek</a:t>
            </a:r>
            <a:endParaRPr lang="en-US" dirty="0"/>
          </a:p>
          <a:p>
            <a:r>
              <a:rPr lang="en-US" dirty="0"/>
              <a:t>Website Sticker </a:t>
            </a:r>
            <a:r>
              <a:rPr lang="en-US" dirty="0" smtClean="0"/>
              <a:t>Generator</a:t>
            </a:r>
          </a:p>
          <a:p>
            <a:r>
              <a:rPr lang="en-US" dirty="0" smtClean="0"/>
              <a:t>Application Mobile </a:t>
            </a:r>
            <a:r>
              <a:rPr lang="en-US" dirty="0" err="1" smtClean="0"/>
              <a:t>Firecek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784615" y="1746179"/>
            <a:ext cx="5195998" cy="54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>
                <a:solidFill>
                  <a:srgbClr val="ACD433"/>
                </a:solidFill>
              </a:rPr>
              <a:t>SOFTWARE ENGINEER (WEB &amp; MOBILE)</a:t>
            </a:r>
            <a:endParaRPr lang="en-US" sz="1800" b="1" dirty="0">
              <a:solidFill>
                <a:srgbClr val="ACD4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5" y="31292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RSUD DR. SOETOMO JAWA TIMUR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784616" y="2147976"/>
            <a:ext cx="5195997" cy="3871823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dirty="0"/>
              <a:t>Documentation, UI/UX Designer and analysis using Visual Paradigm, Draw.io, </a:t>
            </a:r>
            <a:r>
              <a:rPr lang="en-US" dirty="0" err="1"/>
              <a:t>Bizagi</a:t>
            </a:r>
            <a:r>
              <a:rPr lang="en-US" dirty="0"/>
              <a:t> Modeler</a:t>
            </a:r>
            <a:r>
              <a:rPr lang="en-US" dirty="0" smtClean="0"/>
              <a:t>, </a:t>
            </a:r>
            <a:r>
              <a:rPr lang="en-US" dirty="0" err="1" smtClean="0"/>
              <a:t>Figma</a:t>
            </a:r>
            <a:r>
              <a:rPr lang="en-US" dirty="0"/>
              <a:t>,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 smtClean="0"/>
              <a:t>Laravel</a:t>
            </a:r>
            <a:r>
              <a:rPr lang="en-US" dirty="0" smtClean="0"/>
              <a:t>, </a:t>
            </a:r>
            <a:r>
              <a:rPr lang="en-US" dirty="0" err="1" smtClean="0"/>
              <a:t>Kanban</a:t>
            </a:r>
            <a:endParaRPr lang="en-US" dirty="0" smtClean="0"/>
          </a:p>
          <a:p>
            <a:r>
              <a:rPr lang="en-US" dirty="0"/>
              <a:t>Company Profile RSUD Dr. </a:t>
            </a:r>
            <a:r>
              <a:rPr lang="en-US" dirty="0" err="1"/>
              <a:t>Soetomo</a:t>
            </a:r>
            <a:endParaRPr lang="en-US" dirty="0"/>
          </a:p>
          <a:p>
            <a:r>
              <a:rPr lang="en-US" dirty="0"/>
              <a:t>Helpdesk ITKI (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)</a:t>
            </a:r>
          </a:p>
          <a:p>
            <a:r>
              <a:rPr lang="en-US" dirty="0" err="1"/>
              <a:t>Sismaker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Keperawatan</a:t>
            </a:r>
            <a:r>
              <a:rPr lang="en-US" dirty="0"/>
              <a:t>)</a:t>
            </a:r>
            <a:r>
              <a:rPr lang="en-US" dirty="0"/>
              <a:t>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784615" y="1746179"/>
            <a:ext cx="5195998" cy="54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>
                <a:solidFill>
                  <a:srgbClr val="ACD433"/>
                </a:solidFill>
              </a:rPr>
              <a:t>SYSTEM ANALYST &amp; FRONT END DEVELOPER</a:t>
            </a:r>
            <a:endParaRPr lang="en-US" sz="1800" b="1" dirty="0">
              <a:solidFill>
                <a:srgbClr val="ACD4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28" y="3174520"/>
            <a:ext cx="2058515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493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PORTOFOLIO</vt:lpstr>
      <vt:lpstr>ABOUT ME</vt:lpstr>
      <vt:lpstr>CONTACT</vt:lpstr>
      <vt:lpstr>EDUCATION</vt:lpstr>
      <vt:lpstr>SKILLS</vt:lpstr>
      <vt:lpstr>WORK EXPERIENCE</vt:lpstr>
      <vt:lpstr>CV. PASTIJADI DIGITAL SOLUTIONS</vt:lpstr>
      <vt:lpstr>PT. PATIGENI MITRA SEJATI</vt:lpstr>
      <vt:lpstr>RSUD DR. SOETOMO JAWA TIMUR</vt:lpstr>
      <vt:lpstr>PT. GARUDA MAINTENANCE FACILITY AERO ASIA</vt:lpstr>
      <vt:lpstr>PT. AKO MEDIA ASIA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</dc:title>
  <dc:creator>Muhammad Amin Iqbaal Alam</dc:creator>
  <cp:lastModifiedBy>Muhammad Amin Iqbaal Alam</cp:lastModifiedBy>
  <cp:revision>8</cp:revision>
  <dcterms:created xsi:type="dcterms:W3CDTF">2024-06-05T05:10:03Z</dcterms:created>
  <dcterms:modified xsi:type="dcterms:W3CDTF">2024-06-05T06:17:13Z</dcterms:modified>
</cp:coreProperties>
</file>