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4" y="-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9A821-7FCF-4526-AE86-AB4EB79A0D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9FDF1C-4AFF-4316-93BC-BEF56AEF78CB}">
      <dgm:prSet phldrT="[Text]"/>
      <dgm:spPr/>
      <dgm:t>
        <a:bodyPr/>
        <a:lstStyle/>
        <a:p>
          <a:r>
            <a:rPr lang="en-US" b="0" i="0" dirty="0" smtClean="0"/>
            <a:t>Task Overload</a:t>
          </a:r>
          <a:endParaRPr lang="en-US" dirty="0"/>
        </a:p>
      </dgm:t>
    </dgm:pt>
    <dgm:pt modelId="{9E7E5B90-009E-4967-A1FC-892A091D47F0}" type="parTrans" cxnId="{10D6A5E0-44D7-4F20-987C-C70F1FD9789F}">
      <dgm:prSet/>
      <dgm:spPr/>
      <dgm:t>
        <a:bodyPr/>
        <a:lstStyle/>
        <a:p>
          <a:endParaRPr lang="en-US"/>
        </a:p>
      </dgm:t>
    </dgm:pt>
    <dgm:pt modelId="{2572B296-D150-4011-836B-4C8BA3D6452A}" type="sibTrans" cxnId="{10D6A5E0-44D7-4F20-987C-C70F1FD9789F}">
      <dgm:prSet/>
      <dgm:spPr/>
      <dgm:t>
        <a:bodyPr/>
        <a:lstStyle/>
        <a:p>
          <a:endParaRPr lang="en-US"/>
        </a:p>
      </dgm:t>
    </dgm:pt>
    <dgm:pt modelId="{8E3FC3D6-2C7B-47DB-BD13-26375F4309E0}">
      <dgm:prSet phldrT="[Text]"/>
      <dgm:spPr/>
      <dgm:t>
        <a:bodyPr/>
        <a:lstStyle/>
        <a:p>
          <a:r>
            <a:rPr lang="en-US" b="0" i="0" dirty="0" err="1" smtClean="0"/>
            <a:t>Kurangnya</a:t>
          </a:r>
          <a:r>
            <a:rPr lang="en-US" b="0" i="0" dirty="0" smtClean="0"/>
            <a:t> </a:t>
          </a:r>
          <a:r>
            <a:rPr lang="en-US" b="0" i="0" dirty="0" err="1" smtClean="0"/>
            <a:t>kemampuan</a:t>
          </a:r>
          <a:r>
            <a:rPr lang="en-US" b="0" i="0" dirty="0" smtClean="0"/>
            <a:t> </a:t>
          </a:r>
          <a:r>
            <a:rPr lang="en-US" b="0" i="0" dirty="0" err="1" smtClean="0"/>
            <a:t>Teknis</a:t>
          </a:r>
          <a:endParaRPr lang="en-US" dirty="0"/>
        </a:p>
      </dgm:t>
    </dgm:pt>
    <dgm:pt modelId="{DEA85A3E-6210-470A-BCD8-AE2514F6C716}" type="parTrans" cxnId="{002302B4-D155-4BB2-821F-5FAD8518600A}">
      <dgm:prSet/>
      <dgm:spPr/>
      <dgm:t>
        <a:bodyPr/>
        <a:lstStyle/>
        <a:p>
          <a:endParaRPr lang="en-US"/>
        </a:p>
      </dgm:t>
    </dgm:pt>
    <dgm:pt modelId="{F1E0843C-D2CF-45B6-8E65-DDC82FF9116F}" type="sibTrans" cxnId="{002302B4-D155-4BB2-821F-5FAD8518600A}">
      <dgm:prSet/>
      <dgm:spPr/>
      <dgm:t>
        <a:bodyPr/>
        <a:lstStyle/>
        <a:p>
          <a:endParaRPr lang="en-US"/>
        </a:p>
      </dgm:t>
    </dgm:pt>
    <dgm:pt modelId="{EFE70163-4699-4A37-BC1A-2727C8CC9277}">
      <dgm:prSet/>
      <dgm:spPr/>
      <dgm:t>
        <a:bodyPr/>
        <a:lstStyle/>
        <a:p>
          <a:r>
            <a:rPr lang="en-US" b="0" i="0" dirty="0" smtClean="0"/>
            <a:t>Business Process yang </a:t>
          </a:r>
          <a:r>
            <a:rPr lang="en-US" b="0" i="0" dirty="0" err="1" smtClean="0"/>
            <a:t>lebih</a:t>
          </a:r>
          <a:r>
            <a:rPr lang="en-US" b="0" i="0" dirty="0" smtClean="0"/>
            <a:t> </a:t>
          </a:r>
          <a:r>
            <a:rPr lang="en-US" b="0" i="0" dirty="0" err="1" smtClean="0"/>
            <a:t>komplek</a:t>
          </a:r>
          <a:r>
            <a:rPr lang="en-US" b="0" i="0" dirty="0" smtClean="0"/>
            <a:t> </a:t>
          </a:r>
          <a:r>
            <a:rPr lang="en-US" b="0" i="0" dirty="0" err="1" smtClean="0"/>
            <a:t>dari</a:t>
          </a:r>
          <a:r>
            <a:rPr lang="en-US" b="0" i="0" dirty="0" smtClean="0"/>
            <a:t> </a:t>
          </a:r>
          <a:r>
            <a:rPr lang="en-US" b="0" i="0" dirty="0" err="1" smtClean="0"/>
            <a:t>yg</a:t>
          </a:r>
          <a:r>
            <a:rPr lang="en-US" b="0" i="0" dirty="0" smtClean="0"/>
            <a:t> </a:t>
          </a:r>
          <a:r>
            <a:rPr lang="en-US" b="0" i="0" dirty="0" err="1" smtClean="0"/>
            <a:t>diperkirakan</a:t>
          </a:r>
          <a:endParaRPr lang="en-US" b="0" i="0" dirty="0"/>
        </a:p>
      </dgm:t>
    </dgm:pt>
    <dgm:pt modelId="{CCAF9C90-7CC4-46FD-856B-AB1ABFE9F255}" type="parTrans" cxnId="{A0206D69-6263-4206-9C59-4F76E9102FF3}">
      <dgm:prSet/>
      <dgm:spPr/>
      <dgm:t>
        <a:bodyPr/>
        <a:lstStyle/>
        <a:p>
          <a:endParaRPr lang="en-US"/>
        </a:p>
      </dgm:t>
    </dgm:pt>
    <dgm:pt modelId="{28AD7606-1B43-46D9-999C-C815F92DEF09}" type="sibTrans" cxnId="{A0206D69-6263-4206-9C59-4F76E9102FF3}">
      <dgm:prSet/>
      <dgm:spPr/>
      <dgm:t>
        <a:bodyPr/>
        <a:lstStyle/>
        <a:p>
          <a:endParaRPr lang="en-US"/>
        </a:p>
      </dgm:t>
    </dgm:pt>
    <dgm:pt modelId="{F800F629-2ED5-4F8D-AF77-AD99F7919CC4}">
      <dgm:prSet/>
      <dgm:spPr/>
      <dgm:t>
        <a:bodyPr/>
        <a:lstStyle/>
        <a:p>
          <a:r>
            <a:rPr lang="en-US" b="0" i="0" dirty="0" err="1" smtClean="0"/>
            <a:t>Masalah</a:t>
          </a:r>
          <a:r>
            <a:rPr lang="en-US" b="0" i="0" dirty="0" smtClean="0"/>
            <a:t> </a:t>
          </a:r>
          <a:r>
            <a:rPr lang="en-US" b="0" i="0" dirty="0" err="1" smtClean="0"/>
            <a:t>komunikasi</a:t>
          </a:r>
          <a:endParaRPr lang="en-US" b="0" i="0" dirty="0"/>
        </a:p>
      </dgm:t>
    </dgm:pt>
    <dgm:pt modelId="{B6C6147A-1B2D-42A4-BE71-217553D9EF1F}" type="parTrans" cxnId="{6B41951F-A3FB-4262-BC92-B2BB4DCDBDBF}">
      <dgm:prSet/>
      <dgm:spPr/>
      <dgm:t>
        <a:bodyPr/>
        <a:lstStyle/>
        <a:p>
          <a:endParaRPr lang="en-US"/>
        </a:p>
      </dgm:t>
    </dgm:pt>
    <dgm:pt modelId="{90714AD6-04E1-46C4-9E46-CCE5579CD276}" type="sibTrans" cxnId="{6B41951F-A3FB-4262-BC92-B2BB4DCDBDBF}">
      <dgm:prSet/>
      <dgm:spPr/>
      <dgm:t>
        <a:bodyPr/>
        <a:lstStyle/>
        <a:p>
          <a:endParaRPr lang="en-US"/>
        </a:p>
      </dgm:t>
    </dgm:pt>
    <dgm:pt modelId="{54D88746-6340-4C1B-95E4-3E95793D58EB}" type="pres">
      <dgm:prSet presAssocID="{BF99A821-7FCF-4526-AE86-AB4EB79A0D0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12B43B-40FC-4918-B54C-EF3EB90D25DB}" type="pres">
      <dgm:prSet presAssocID="{1D9FDF1C-4AFF-4316-93BC-BEF56AEF78C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CB6C1-43BB-47DB-AE4B-BF6C8BC42894}" type="pres">
      <dgm:prSet presAssocID="{2572B296-D150-4011-836B-4C8BA3D6452A}" presName="sibTrans" presStyleCnt="0"/>
      <dgm:spPr/>
    </dgm:pt>
    <dgm:pt modelId="{EF550876-7C82-4144-AFA4-F9C46F7D3517}" type="pres">
      <dgm:prSet presAssocID="{8E3FC3D6-2C7B-47DB-BD13-26375F4309E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72E03-4FFA-488D-A69A-B03E319DAC1A}" type="pres">
      <dgm:prSet presAssocID="{F1E0843C-D2CF-45B6-8E65-DDC82FF9116F}" presName="sibTrans" presStyleCnt="0"/>
      <dgm:spPr/>
    </dgm:pt>
    <dgm:pt modelId="{FA4AC483-7F69-4EA8-A5A8-30FDA4D78593}" type="pres">
      <dgm:prSet presAssocID="{EFE70163-4699-4A37-BC1A-2727C8CC927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DB78-E0BC-498F-BE48-AC32570FF340}" type="pres">
      <dgm:prSet presAssocID="{28AD7606-1B43-46D9-999C-C815F92DEF09}" presName="sibTrans" presStyleCnt="0"/>
      <dgm:spPr/>
    </dgm:pt>
    <dgm:pt modelId="{95235781-97B3-45F9-8C97-DA09DC7C853B}" type="pres">
      <dgm:prSet presAssocID="{F800F629-2ED5-4F8D-AF77-AD99F7919C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2302B4-D155-4BB2-821F-5FAD8518600A}" srcId="{BF99A821-7FCF-4526-AE86-AB4EB79A0D0A}" destId="{8E3FC3D6-2C7B-47DB-BD13-26375F4309E0}" srcOrd="1" destOrd="0" parTransId="{DEA85A3E-6210-470A-BCD8-AE2514F6C716}" sibTransId="{F1E0843C-D2CF-45B6-8E65-DDC82FF9116F}"/>
    <dgm:cxn modelId="{14E50720-BA7E-42F0-B41C-96CBF2A1A8B2}" type="presOf" srcId="{EFE70163-4699-4A37-BC1A-2727C8CC9277}" destId="{FA4AC483-7F69-4EA8-A5A8-30FDA4D78593}" srcOrd="0" destOrd="0" presId="urn:microsoft.com/office/officeart/2005/8/layout/default"/>
    <dgm:cxn modelId="{614F42BE-D130-4AD7-B014-CCEF0495D180}" type="presOf" srcId="{1D9FDF1C-4AFF-4316-93BC-BEF56AEF78CB}" destId="{9B12B43B-40FC-4918-B54C-EF3EB90D25DB}" srcOrd="0" destOrd="0" presId="urn:microsoft.com/office/officeart/2005/8/layout/default"/>
    <dgm:cxn modelId="{0F414E08-F344-4E40-9A04-15509B1F17E8}" type="presOf" srcId="{8E3FC3D6-2C7B-47DB-BD13-26375F4309E0}" destId="{EF550876-7C82-4144-AFA4-F9C46F7D3517}" srcOrd="0" destOrd="0" presId="urn:microsoft.com/office/officeart/2005/8/layout/default"/>
    <dgm:cxn modelId="{6B41951F-A3FB-4262-BC92-B2BB4DCDBDBF}" srcId="{BF99A821-7FCF-4526-AE86-AB4EB79A0D0A}" destId="{F800F629-2ED5-4F8D-AF77-AD99F7919CC4}" srcOrd="3" destOrd="0" parTransId="{B6C6147A-1B2D-42A4-BE71-217553D9EF1F}" sibTransId="{90714AD6-04E1-46C4-9E46-CCE5579CD276}"/>
    <dgm:cxn modelId="{A0206D69-6263-4206-9C59-4F76E9102FF3}" srcId="{BF99A821-7FCF-4526-AE86-AB4EB79A0D0A}" destId="{EFE70163-4699-4A37-BC1A-2727C8CC9277}" srcOrd="2" destOrd="0" parTransId="{CCAF9C90-7CC4-46FD-856B-AB1ABFE9F255}" sibTransId="{28AD7606-1B43-46D9-999C-C815F92DEF09}"/>
    <dgm:cxn modelId="{10D6A5E0-44D7-4F20-987C-C70F1FD9789F}" srcId="{BF99A821-7FCF-4526-AE86-AB4EB79A0D0A}" destId="{1D9FDF1C-4AFF-4316-93BC-BEF56AEF78CB}" srcOrd="0" destOrd="0" parTransId="{9E7E5B90-009E-4967-A1FC-892A091D47F0}" sibTransId="{2572B296-D150-4011-836B-4C8BA3D6452A}"/>
    <dgm:cxn modelId="{74B30872-BECF-4858-8858-B97AF693EF30}" type="presOf" srcId="{F800F629-2ED5-4F8D-AF77-AD99F7919CC4}" destId="{95235781-97B3-45F9-8C97-DA09DC7C853B}" srcOrd="0" destOrd="0" presId="urn:microsoft.com/office/officeart/2005/8/layout/default"/>
    <dgm:cxn modelId="{3E0FA4BD-718A-49B1-B812-994F8E71F325}" type="presOf" srcId="{BF99A821-7FCF-4526-AE86-AB4EB79A0D0A}" destId="{54D88746-6340-4C1B-95E4-3E95793D58EB}" srcOrd="0" destOrd="0" presId="urn:microsoft.com/office/officeart/2005/8/layout/default"/>
    <dgm:cxn modelId="{4F55913A-F062-469E-8D78-3D6F158DC339}" type="presParOf" srcId="{54D88746-6340-4C1B-95E4-3E95793D58EB}" destId="{9B12B43B-40FC-4918-B54C-EF3EB90D25DB}" srcOrd="0" destOrd="0" presId="urn:microsoft.com/office/officeart/2005/8/layout/default"/>
    <dgm:cxn modelId="{12CEAD87-0140-4A8A-8294-D4FCC3584557}" type="presParOf" srcId="{54D88746-6340-4C1B-95E4-3E95793D58EB}" destId="{09BCB6C1-43BB-47DB-AE4B-BF6C8BC42894}" srcOrd="1" destOrd="0" presId="urn:microsoft.com/office/officeart/2005/8/layout/default"/>
    <dgm:cxn modelId="{4F59A41C-A86E-4109-A708-D9589B964948}" type="presParOf" srcId="{54D88746-6340-4C1B-95E4-3E95793D58EB}" destId="{EF550876-7C82-4144-AFA4-F9C46F7D3517}" srcOrd="2" destOrd="0" presId="urn:microsoft.com/office/officeart/2005/8/layout/default"/>
    <dgm:cxn modelId="{C2382BFD-2C1B-491F-B1C8-81E145076FEA}" type="presParOf" srcId="{54D88746-6340-4C1B-95E4-3E95793D58EB}" destId="{DFC72E03-4FFA-488D-A69A-B03E319DAC1A}" srcOrd="3" destOrd="0" presId="urn:microsoft.com/office/officeart/2005/8/layout/default"/>
    <dgm:cxn modelId="{C075C9A2-23BD-45F5-9E4F-CF35B3D6B3D0}" type="presParOf" srcId="{54D88746-6340-4C1B-95E4-3E95793D58EB}" destId="{FA4AC483-7F69-4EA8-A5A8-30FDA4D78593}" srcOrd="4" destOrd="0" presId="urn:microsoft.com/office/officeart/2005/8/layout/default"/>
    <dgm:cxn modelId="{8BFA5DF3-C987-4C39-9D3E-925774284E7A}" type="presParOf" srcId="{54D88746-6340-4C1B-95E4-3E95793D58EB}" destId="{0553DB78-E0BC-498F-BE48-AC32570FF340}" srcOrd="5" destOrd="0" presId="urn:microsoft.com/office/officeart/2005/8/layout/default"/>
    <dgm:cxn modelId="{FE84B3A2-D1CA-43AD-B728-559FB2A23562}" type="presParOf" srcId="{54D88746-6340-4C1B-95E4-3E95793D58EB}" destId="{95235781-97B3-45F9-8C97-DA09DC7C853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635009-1607-4B35-914E-057FC7E473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70797-C19F-45A7-A018-D5E1170997E7}">
      <dgm:prSet phldrT="[Text]"/>
      <dgm:spPr/>
      <dgm:t>
        <a:bodyPr/>
        <a:lstStyle/>
        <a:p>
          <a:pPr algn="l"/>
          <a:r>
            <a:rPr lang="en-US" b="1" dirty="0" smtClean="0"/>
            <a:t>Prioritization</a:t>
          </a:r>
          <a:endParaRPr lang="en-US" b="1" dirty="0"/>
        </a:p>
      </dgm:t>
    </dgm:pt>
    <dgm:pt modelId="{EF0B49DC-69D3-423F-9E9B-A33D36E52389}" type="parTrans" cxnId="{00C06711-A85F-4E8E-80D1-5439742C4A8A}">
      <dgm:prSet/>
      <dgm:spPr/>
      <dgm:t>
        <a:bodyPr/>
        <a:lstStyle/>
        <a:p>
          <a:endParaRPr lang="en-US"/>
        </a:p>
      </dgm:t>
    </dgm:pt>
    <dgm:pt modelId="{2E5823BE-C2D8-4C73-B68C-512AAC398E3D}" type="sibTrans" cxnId="{00C06711-A85F-4E8E-80D1-5439742C4A8A}">
      <dgm:prSet/>
      <dgm:spPr/>
      <dgm:t>
        <a:bodyPr/>
        <a:lstStyle/>
        <a:p>
          <a:endParaRPr lang="en-US"/>
        </a:p>
      </dgm:t>
    </dgm:pt>
    <dgm:pt modelId="{E1BBFFA3-117C-4043-ACBD-769EC57AAC50}">
      <dgm:prSet phldrT="[Text]"/>
      <dgm:spPr/>
      <dgm:t>
        <a:bodyPr/>
        <a:lstStyle/>
        <a:p>
          <a:pPr algn="l"/>
          <a:r>
            <a:rPr lang="en-US" b="1" dirty="0" smtClean="0"/>
            <a:t>Workload Management</a:t>
          </a:r>
          <a:endParaRPr lang="en-US" b="1" dirty="0"/>
        </a:p>
      </dgm:t>
    </dgm:pt>
    <dgm:pt modelId="{CD23BBCB-7B99-4984-A8D3-DA419EFF9A62}" type="parTrans" cxnId="{BDD7F0B9-E893-4DEB-9DE0-BF829517350E}">
      <dgm:prSet/>
      <dgm:spPr/>
      <dgm:t>
        <a:bodyPr/>
        <a:lstStyle/>
        <a:p>
          <a:endParaRPr lang="en-US"/>
        </a:p>
      </dgm:t>
    </dgm:pt>
    <dgm:pt modelId="{DBFC5FE9-B09C-40B6-AA20-2F5C5574B594}" type="sibTrans" cxnId="{BDD7F0B9-E893-4DEB-9DE0-BF829517350E}">
      <dgm:prSet/>
      <dgm:spPr/>
      <dgm:t>
        <a:bodyPr/>
        <a:lstStyle/>
        <a:p>
          <a:endParaRPr lang="en-US"/>
        </a:p>
      </dgm:t>
    </dgm:pt>
    <dgm:pt modelId="{E32AA753-BCF3-4F4F-B8F4-6F5368522FB6}">
      <dgm:prSet phldrT="[Text]"/>
      <dgm:spPr/>
      <dgm:t>
        <a:bodyPr/>
        <a:lstStyle/>
        <a:p>
          <a:pPr algn="just"/>
          <a:r>
            <a:rPr lang="en-US" dirty="0" err="1" smtClean="0"/>
            <a:t>Gunakan</a:t>
          </a:r>
          <a:r>
            <a:rPr lang="en-US" dirty="0" smtClean="0"/>
            <a:t> tools </a:t>
          </a:r>
          <a:r>
            <a:rPr lang="en-US" dirty="0" err="1" smtClean="0"/>
            <a:t>seperti</a:t>
          </a:r>
          <a:r>
            <a:rPr lang="en-US" dirty="0" smtClean="0"/>
            <a:t> Jira </a:t>
          </a:r>
          <a:r>
            <a:rPr lang="en-US" dirty="0" err="1" smtClean="0"/>
            <a:t>atau</a:t>
          </a:r>
          <a:r>
            <a:rPr lang="en-US" dirty="0" smtClean="0"/>
            <a:t> Trello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memonitor</a:t>
          </a:r>
          <a:r>
            <a:rPr lang="en-US" dirty="0" smtClean="0"/>
            <a:t> </a:t>
          </a:r>
          <a:r>
            <a:rPr lang="en-US" dirty="0" err="1" smtClean="0"/>
            <a:t>kapasitas</a:t>
          </a:r>
          <a:r>
            <a:rPr lang="en-US" dirty="0" smtClean="0"/>
            <a:t> </a:t>
          </a:r>
          <a:r>
            <a:rPr lang="en-US" dirty="0" err="1" smtClean="0"/>
            <a:t>kerja</a:t>
          </a:r>
          <a:r>
            <a:rPr lang="en-US" dirty="0" smtClean="0"/>
            <a:t> </a:t>
          </a:r>
          <a:r>
            <a:rPr lang="en-US" dirty="0" err="1" smtClean="0"/>
            <a:t>setiap</a:t>
          </a:r>
          <a:r>
            <a:rPr lang="en-US" dirty="0" smtClean="0"/>
            <a:t> </a:t>
          </a:r>
          <a:r>
            <a:rPr lang="en-US" dirty="0" err="1" smtClean="0"/>
            <a:t>anggota</a:t>
          </a:r>
          <a:r>
            <a:rPr lang="en-US" dirty="0" smtClean="0"/>
            <a:t> </a:t>
          </a:r>
          <a:r>
            <a:rPr lang="en-US" dirty="0" err="1" smtClean="0"/>
            <a:t>tim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pastikan</a:t>
          </a:r>
          <a:r>
            <a:rPr lang="en-US" dirty="0" smtClean="0"/>
            <a:t> workload </a:t>
          </a:r>
          <a:r>
            <a:rPr lang="en-US" dirty="0" err="1" smtClean="0"/>
            <a:t>dibagi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merata</a:t>
          </a:r>
          <a:r>
            <a:rPr lang="en-US" dirty="0" smtClean="0"/>
            <a:t>. </a:t>
          </a:r>
          <a:r>
            <a:rPr lang="en-US" dirty="0" err="1" smtClean="0"/>
            <a:t>Jika</a:t>
          </a:r>
          <a:r>
            <a:rPr lang="en-US" dirty="0" smtClean="0"/>
            <a:t> </a:t>
          </a:r>
          <a:r>
            <a:rPr lang="en-US" dirty="0" err="1" smtClean="0"/>
            <a:t>diperlukan</a:t>
          </a:r>
          <a:r>
            <a:rPr lang="en-US" dirty="0" smtClean="0"/>
            <a:t>, </a:t>
          </a:r>
          <a:r>
            <a:rPr lang="en-US" dirty="0" err="1" smtClean="0"/>
            <a:t>pecahkan</a:t>
          </a:r>
          <a:r>
            <a:rPr lang="en-US" dirty="0" smtClean="0"/>
            <a:t> task </a:t>
          </a:r>
          <a:r>
            <a:rPr lang="en-US" dirty="0" err="1" smtClean="0"/>
            <a:t>besar</a:t>
          </a:r>
          <a:r>
            <a:rPr lang="en-US" dirty="0" smtClean="0"/>
            <a:t> </a:t>
          </a:r>
          <a:r>
            <a:rPr lang="en-US" dirty="0" err="1" smtClean="0"/>
            <a:t>menjadi</a:t>
          </a:r>
          <a:r>
            <a:rPr lang="en-US" dirty="0" smtClean="0"/>
            <a:t> task yang </a:t>
          </a:r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kecil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manageable.</a:t>
          </a:r>
          <a:endParaRPr lang="en-US" dirty="0"/>
        </a:p>
      </dgm:t>
    </dgm:pt>
    <dgm:pt modelId="{B8809376-6A7B-4BB8-8566-75E265B035E0}" type="parTrans" cxnId="{196BF9D9-20CF-4542-87AF-A9B6830253B9}">
      <dgm:prSet/>
      <dgm:spPr/>
      <dgm:t>
        <a:bodyPr/>
        <a:lstStyle/>
        <a:p>
          <a:endParaRPr lang="en-US"/>
        </a:p>
      </dgm:t>
    </dgm:pt>
    <dgm:pt modelId="{5EA9CBA6-9188-4404-8A59-C7F777CA8E6F}" type="sibTrans" cxnId="{196BF9D9-20CF-4542-87AF-A9B6830253B9}">
      <dgm:prSet/>
      <dgm:spPr/>
      <dgm:t>
        <a:bodyPr/>
        <a:lstStyle/>
        <a:p>
          <a:endParaRPr lang="en-US"/>
        </a:p>
      </dgm:t>
    </dgm:pt>
    <dgm:pt modelId="{39A150AF-1620-48EF-A2A9-7072C433D822}">
      <dgm:prSet phldrT="[Text]"/>
      <dgm:spPr/>
      <dgm:t>
        <a:bodyPr/>
        <a:lstStyle/>
        <a:p>
          <a:pPr algn="just"/>
          <a:r>
            <a:rPr lang="en-US" dirty="0" err="1" smtClean="0"/>
            <a:t>Reprioritaskan</a:t>
          </a:r>
          <a:r>
            <a:rPr lang="en-US" dirty="0" smtClean="0"/>
            <a:t> backlog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fokus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tugas-tugas</a:t>
          </a:r>
          <a:r>
            <a:rPr lang="en-US" dirty="0" smtClean="0"/>
            <a:t> yang </a:t>
          </a:r>
          <a:r>
            <a:rPr lang="en-US" dirty="0" err="1" smtClean="0"/>
            <a:t>memberikan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</a:t>
          </a:r>
          <a:r>
            <a:rPr lang="en-US" dirty="0" err="1" smtClean="0"/>
            <a:t>tertinggi</a:t>
          </a:r>
          <a:r>
            <a:rPr lang="en-US" dirty="0" smtClean="0"/>
            <a:t>. </a:t>
          </a:r>
          <a:r>
            <a:rPr lang="en-US" dirty="0" err="1" smtClean="0"/>
            <a:t>Lakukan</a:t>
          </a:r>
          <a:r>
            <a:rPr lang="en-US" dirty="0" smtClean="0"/>
            <a:t> backlog grooming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berkala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memastikan</a:t>
          </a:r>
          <a:r>
            <a:rPr lang="en-US" dirty="0" smtClean="0"/>
            <a:t> </a:t>
          </a:r>
          <a:r>
            <a:rPr lang="en-US" dirty="0" err="1" smtClean="0"/>
            <a:t>hanya</a:t>
          </a:r>
          <a:r>
            <a:rPr lang="en-US" dirty="0" smtClean="0"/>
            <a:t> </a:t>
          </a:r>
          <a:r>
            <a:rPr lang="en-US" dirty="0" err="1" smtClean="0"/>
            <a:t>tugas</a:t>
          </a:r>
          <a:r>
            <a:rPr lang="en-US" dirty="0" smtClean="0"/>
            <a:t> </a:t>
          </a:r>
          <a:r>
            <a:rPr lang="en-US" dirty="0" err="1" smtClean="0"/>
            <a:t>penting</a:t>
          </a:r>
          <a:r>
            <a:rPr lang="en-US" dirty="0" smtClean="0"/>
            <a:t> yang </a:t>
          </a:r>
          <a:r>
            <a:rPr lang="en-US" dirty="0" err="1" smtClean="0"/>
            <a:t>masuk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sprint </a:t>
          </a:r>
          <a:r>
            <a:rPr lang="en-US" dirty="0" err="1" smtClean="0"/>
            <a:t>berikutnya</a:t>
          </a:r>
          <a:r>
            <a:rPr lang="en-US" dirty="0" smtClean="0"/>
            <a:t>.</a:t>
          </a:r>
          <a:endParaRPr lang="en-US" dirty="0"/>
        </a:p>
      </dgm:t>
    </dgm:pt>
    <dgm:pt modelId="{229892A9-D67C-47AD-AD47-8BA142129405}" type="parTrans" cxnId="{338DCAC0-D9B2-4675-A363-055D5547E539}">
      <dgm:prSet/>
      <dgm:spPr/>
      <dgm:t>
        <a:bodyPr/>
        <a:lstStyle/>
        <a:p>
          <a:endParaRPr lang="en-US"/>
        </a:p>
      </dgm:t>
    </dgm:pt>
    <dgm:pt modelId="{74C023AD-D622-4548-8A90-EE7BADA388A2}" type="sibTrans" cxnId="{338DCAC0-D9B2-4675-A363-055D5547E539}">
      <dgm:prSet/>
      <dgm:spPr/>
      <dgm:t>
        <a:bodyPr/>
        <a:lstStyle/>
        <a:p>
          <a:endParaRPr lang="en-US"/>
        </a:p>
      </dgm:t>
    </dgm:pt>
    <dgm:pt modelId="{1B0DFDC5-8458-465B-AA04-502FF19ED5A4}">
      <dgm:prSet phldrT="[Text]"/>
      <dgm:spPr/>
      <dgm:t>
        <a:bodyPr/>
        <a:lstStyle/>
        <a:p>
          <a:r>
            <a:rPr lang="en-US" dirty="0" err="1" smtClean="0"/>
            <a:t>Solusi</a:t>
          </a:r>
          <a:endParaRPr lang="en-US" dirty="0"/>
        </a:p>
      </dgm:t>
    </dgm:pt>
    <dgm:pt modelId="{84EA880B-C4C3-4BA9-A9C9-A2EA954C7F56}" type="parTrans" cxnId="{3A0B7621-0FC1-4D9E-A070-8D821161D0C3}">
      <dgm:prSet/>
      <dgm:spPr/>
      <dgm:t>
        <a:bodyPr/>
        <a:lstStyle/>
        <a:p>
          <a:endParaRPr lang="en-US"/>
        </a:p>
      </dgm:t>
    </dgm:pt>
    <dgm:pt modelId="{497F5963-DDAC-4583-8F04-7154F7756222}" type="sibTrans" cxnId="{3A0B7621-0FC1-4D9E-A070-8D821161D0C3}">
      <dgm:prSet/>
      <dgm:spPr/>
      <dgm:t>
        <a:bodyPr/>
        <a:lstStyle/>
        <a:p>
          <a:endParaRPr lang="en-US"/>
        </a:p>
      </dgm:t>
    </dgm:pt>
    <dgm:pt modelId="{625A8880-67FD-4399-8240-5523A10796B6}">
      <dgm:prSet phldrT="[Text]"/>
      <dgm:spPr/>
      <dgm:t>
        <a:bodyPr/>
        <a:lstStyle/>
        <a:p>
          <a:r>
            <a:rPr lang="en-US" dirty="0" err="1" smtClean="0"/>
            <a:t>Implementasi</a:t>
          </a:r>
          <a:endParaRPr lang="en-US" dirty="0"/>
        </a:p>
      </dgm:t>
    </dgm:pt>
    <dgm:pt modelId="{D4DCBDF5-C6FD-415A-8F02-B0B28D23A595}" type="parTrans" cxnId="{1A8DD46A-28BD-4939-B787-FFE3303F4BBB}">
      <dgm:prSet/>
      <dgm:spPr/>
      <dgm:t>
        <a:bodyPr/>
        <a:lstStyle/>
        <a:p>
          <a:endParaRPr lang="en-US"/>
        </a:p>
      </dgm:t>
    </dgm:pt>
    <dgm:pt modelId="{3ED45F23-0B9A-4C21-81A3-5789F8C0815A}" type="sibTrans" cxnId="{1A8DD46A-28BD-4939-B787-FFE3303F4BBB}">
      <dgm:prSet/>
      <dgm:spPr/>
      <dgm:t>
        <a:bodyPr/>
        <a:lstStyle/>
        <a:p>
          <a:endParaRPr lang="en-US"/>
        </a:p>
      </dgm:t>
    </dgm:pt>
    <dgm:pt modelId="{A42B7F3F-6ECD-4561-B21C-91363F5E8357}">
      <dgm:prSet phldrT="[Text]"/>
      <dgm:spPr/>
      <dgm:t>
        <a:bodyPr/>
        <a:lstStyle/>
        <a:p>
          <a:pPr algn="just"/>
          <a:r>
            <a:rPr lang="en-US" dirty="0" err="1" smtClean="0"/>
            <a:t>Adakan</a:t>
          </a:r>
          <a:r>
            <a:rPr lang="en-US" dirty="0" smtClean="0"/>
            <a:t> </a:t>
          </a:r>
          <a:r>
            <a:rPr lang="en-US" dirty="0" err="1" smtClean="0"/>
            <a:t>sesi</a:t>
          </a:r>
          <a:r>
            <a:rPr lang="en-US" dirty="0" smtClean="0"/>
            <a:t> backlog refinement </a:t>
          </a:r>
          <a:r>
            <a:rPr lang="en-US" dirty="0" err="1" smtClean="0"/>
            <a:t>sebelum</a:t>
          </a:r>
          <a:r>
            <a:rPr lang="en-US" dirty="0" smtClean="0"/>
            <a:t> sprint planning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memastikan</a:t>
          </a:r>
          <a:r>
            <a:rPr lang="en-US" dirty="0" smtClean="0"/>
            <a:t> </a:t>
          </a:r>
          <a:r>
            <a:rPr lang="en-US" dirty="0" err="1" smtClean="0"/>
            <a:t>tim</a:t>
          </a:r>
          <a:r>
            <a:rPr lang="en-US" dirty="0" smtClean="0"/>
            <a:t>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dibebani</a:t>
          </a:r>
          <a:r>
            <a:rPr lang="en-US" dirty="0" smtClean="0"/>
            <a:t> </a:t>
          </a:r>
          <a:r>
            <a:rPr lang="en-US" dirty="0" err="1" smtClean="0"/>
            <a:t>tugas</a:t>
          </a:r>
          <a:r>
            <a:rPr lang="en-US" dirty="0" smtClean="0"/>
            <a:t> yang </a:t>
          </a:r>
          <a:r>
            <a:rPr lang="en-US" dirty="0" err="1" smtClean="0"/>
            <a:t>berlebihan</a:t>
          </a:r>
          <a:r>
            <a:rPr lang="en-US" dirty="0" smtClean="0"/>
            <a:t>.</a:t>
          </a:r>
          <a:endParaRPr lang="en-US" dirty="0"/>
        </a:p>
      </dgm:t>
    </dgm:pt>
    <dgm:pt modelId="{53A122C0-3938-4088-84FC-8B371C255F4A}" type="parTrans" cxnId="{F28B303A-1D55-4F4D-A466-8B172D23199A}">
      <dgm:prSet/>
      <dgm:spPr/>
      <dgm:t>
        <a:bodyPr/>
        <a:lstStyle/>
        <a:p>
          <a:endParaRPr lang="en-US"/>
        </a:p>
      </dgm:t>
    </dgm:pt>
    <dgm:pt modelId="{D38C4D21-742A-46A0-9834-FAE7DACF811C}" type="sibTrans" cxnId="{F28B303A-1D55-4F4D-A466-8B172D23199A}">
      <dgm:prSet/>
      <dgm:spPr/>
      <dgm:t>
        <a:bodyPr/>
        <a:lstStyle/>
        <a:p>
          <a:endParaRPr lang="en-US"/>
        </a:p>
      </dgm:t>
    </dgm:pt>
    <dgm:pt modelId="{2B47C4F1-F1F3-44ED-B2A9-2D817B3DE843}">
      <dgm:prSet/>
      <dgm:spPr/>
      <dgm:t>
        <a:bodyPr/>
        <a:lstStyle/>
        <a:p>
          <a:pPr algn="just"/>
          <a:r>
            <a:rPr lang="en-US" dirty="0" smtClean="0"/>
            <a:t>Gunakan teknik seperti MoSCoW prioritization (Must have, Should have, Could have, Won't have) untuk menetapkan prioritas task.</a:t>
          </a:r>
          <a:endParaRPr lang="en-US" dirty="0"/>
        </a:p>
      </dgm:t>
    </dgm:pt>
    <dgm:pt modelId="{CD46FC3A-3130-4163-A872-FD736D340C8D}" type="parTrans" cxnId="{3A44F3DD-4D39-42AC-AB66-1E0ACB4D6DEB}">
      <dgm:prSet/>
      <dgm:spPr/>
      <dgm:t>
        <a:bodyPr/>
        <a:lstStyle/>
        <a:p>
          <a:endParaRPr lang="en-US"/>
        </a:p>
      </dgm:t>
    </dgm:pt>
    <dgm:pt modelId="{FA386837-6050-4216-B57C-F973707ABF6D}" type="sibTrans" cxnId="{3A44F3DD-4D39-42AC-AB66-1E0ACB4D6DEB}">
      <dgm:prSet/>
      <dgm:spPr/>
      <dgm:t>
        <a:bodyPr/>
        <a:lstStyle/>
        <a:p>
          <a:endParaRPr lang="en-US"/>
        </a:p>
      </dgm:t>
    </dgm:pt>
    <dgm:pt modelId="{C827CB36-4FC3-422A-8DA2-CEA39545355D}" type="pres">
      <dgm:prSet presAssocID="{3B635009-1607-4B35-914E-057FC7E473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36752C-CEDC-4E9B-97CB-993E093C73F2}" type="pres">
      <dgm:prSet presAssocID="{1B0DFDC5-8458-465B-AA04-502FF19ED5A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5C8B3-32A0-4C0B-A52E-059A08DCB6E7}" type="pres">
      <dgm:prSet presAssocID="{1B0DFDC5-8458-465B-AA04-502FF19ED5A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06DC4-0E80-4244-BF55-D5DA124C7149}" type="pres">
      <dgm:prSet presAssocID="{625A8880-67FD-4399-8240-5523A10796B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9B8B2-2750-4517-8944-2D2187AD5082}" type="pres">
      <dgm:prSet presAssocID="{625A8880-67FD-4399-8240-5523A10796B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8B303A-1D55-4F4D-A466-8B172D23199A}" srcId="{625A8880-67FD-4399-8240-5523A10796B6}" destId="{A42B7F3F-6ECD-4561-B21C-91363F5E8357}" srcOrd="0" destOrd="0" parTransId="{53A122C0-3938-4088-84FC-8B371C255F4A}" sibTransId="{D38C4D21-742A-46A0-9834-FAE7DACF811C}"/>
    <dgm:cxn modelId="{24D4DEBB-62BC-4766-AD6C-5059B01E0BCE}" type="presOf" srcId="{1B0DFDC5-8458-465B-AA04-502FF19ED5A4}" destId="{3B36752C-CEDC-4E9B-97CB-993E093C73F2}" srcOrd="0" destOrd="0" presId="urn:microsoft.com/office/officeart/2005/8/layout/vList2"/>
    <dgm:cxn modelId="{E8E2BCAD-F439-48DF-9C6C-B56BF08389EF}" type="presOf" srcId="{A42B7F3F-6ECD-4561-B21C-91363F5E8357}" destId="{4799B8B2-2750-4517-8944-2D2187AD5082}" srcOrd="0" destOrd="0" presId="urn:microsoft.com/office/officeart/2005/8/layout/vList2"/>
    <dgm:cxn modelId="{3A44F3DD-4D39-42AC-AB66-1E0ACB4D6DEB}" srcId="{625A8880-67FD-4399-8240-5523A10796B6}" destId="{2B47C4F1-F1F3-44ED-B2A9-2D817B3DE843}" srcOrd="1" destOrd="0" parTransId="{CD46FC3A-3130-4163-A872-FD736D340C8D}" sibTransId="{FA386837-6050-4216-B57C-F973707ABF6D}"/>
    <dgm:cxn modelId="{6F92F982-4550-437D-880A-95D41D5DD311}" type="presOf" srcId="{E2470797-C19F-45A7-A018-D5E1170997E7}" destId="{1D25C8B3-32A0-4C0B-A52E-059A08DCB6E7}" srcOrd="0" destOrd="0" presId="urn:microsoft.com/office/officeart/2005/8/layout/vList2"/>
    <dgm:cxn modelId="{9FE8367F-58E6-47F8-B445-D55EA32DADFF}" type="presOf" srcId="{E32AA753-BCF3-4F4F-B8F4-6F5368522FB6}" destId="{1D25C8B3-32A0-4C0B-A52E-059A08DCB6E7}" srcOrd="0" destOrd="3" presId="urn:microsoft.com/office/officeart/2005/8/layout/vList2"/>
    <dgm:cxn modelId="{00C06711-A85F-4E8E-80D1-5439742C4A8A}" srcId="{1B0DFDC5-8458-465B-AA04-502FF19ED5A4}" destId="{E2470797-C19F-45A7-A018-D5E1170997E7}" srcOrd="0" destOrd="0" parTransId="{EF0B49DC-69D3-423F-9E9B-A33D36E52389}" sibTransId="{2E5823BE-C2D8-4C73-B68C-512AAC398E3D}"/>
    <dgm:cxn modelId="{3A0B7621-0FC1-4D9E-A070-8D821161D0C3}" srcId="{3B635009-1607-4B35-914E-057FC7E473CB}" destId="{1B0DFDC5-8458-465B-AA04-502FF19ED5A4}" srcOrd="0" destOrd="0" parTransId="{84EA880B-C4C3-4BA9-A9C9-A2EA954C7F56}" sibTransId="{497F5963-DDAC-4583-8F04-7154F7756222}"/>
    <dgm:cxn modelId="{D989667C-F646-4768-AE94-43EDBE84F2C0}" type="presOf" srcId="{3B635009-1607-4B35-914E-057FC7E473CB}" destId="{C827CB36-4FC3-422A-8DA2-CEA39545355D}" srcOrd="0" destOrd="0" presId="urn:microsoft.com/office/officeart/2005/8/layout/vList2"/>
    <dgm:cxn modelId="{133EABB8-6FA8-432F-A0E1-0C381E99B573}" type="presOf" srcId="{39A150AF-1620-48EF-A2A9-7072C433D822}" destId="{1D25C8B3-32A0-4C0B-A52E-059A08DCB6E7}" srcOrd="0" destOrd="1" presId="urn:microsoft.com/office/officeart/2005/8/layout/vList2"/>
    <dgm:cxn modelId="{338DCAC0-D9B2-4675-A363-055D5547E539}" srcId="{E2470797-C19F-45A7-A018-D5E1170997E7}" destId="{39A150AF-1620-48EF-A2A9-7072C433D822}" srcOrd="0" destOrd="0" parTransId="{229892A9-D67C-47AD-AD47-8BA142129405}" sibTransId="{74C023AD-D622-4548-8A90-EE7BADA388A2}"/>
    <dgm:cxn modelId="{196BF9D9-20CF-4542-87AF-A9B6830253B9}" srcId="{E1BBFFA3-117C-4043-ACBD-769EC57AAC50}" destId="{E32AA753-BCF3-4F4F-B8F4-6F5368522FB6}" srcOrd="0" destOrd="0" parTransId="{B8809376-6A7B-4BB8-8566-75E265B035E0}" sibTransId="{5EA9CBA6-9188-4404-8A59-C7F777CA8E6F}"/>
    <dgm:cxn modelId="{F3B87CCA-F436-40B9-B573-B036B7D2F1EE}" type="presOf" srcId="{2B47C4F1-F1F3-44ED-B2A9-2D817B3DE843}" destId="{4799B8B2-2750-4517-8944-2D2187AD5082}" srcOrd="0" destOrd="1" presId="urn:microsoft.com/office/officeart/2005/8/layout/vList2"/>
    <dgm:cxn modelId="{EAC9C24A-26E4-4079-B58B-193293D12DB0}" type="presOf" srcId="{E1BBFFA3-117C-4043-ACBD-769EC57AAC50}" destId="{1D25C8B3-32A0-4C0B-A52E-059A08DCB6E7}" srcOrd="0" destOrd="2" presId="urn:microsoft.com/office/officeart/2005/8/layout/vList2"/>
    <dgm:cxn modelId="{1A8DD46A-28BD-4939-B787-FFE3303F4BBB}" srcId="{3B635009-1607-4B35-914E-057FC7E473CB}" destId="{625A8880-67FD-4399-8240-5523A10796B6}" srcOrd="1" destOrd="0" parTransId="{D4DCBDF5-C6FD-415A-8F02-B0B28D23A595}" sibTransId="{3ED45F23-0B9A-4C21-81A3-5789F8C0815A}"/>
    <dgm:cxn modelId="{865E5F97-3ECC-4B9B-A91B-CCE1C700E110}" type="presOf" srcId="{625A8880-67FD-4399-8240-5523A10796B6}" destId="{AB106DC4-0E80-4244-BF55-D5DA124C7149}" srcOrd="0" destOrd="0" presId="urn:microsoft.com/office/officeart/2005/8/layout/vList2"/>
    <dgm:cxn modelId="{BDD7F0B9-E893-4DEB-9DE0-BF829517350E}" srcId="{1B0DFDC5-8458-465B-AA04-502FF19ED5A4}" destId="{E1BBFFA3-117C-4043-ACBD-769EC57AAC50}" srcOrd="1" destOrd="0" parTransId="{CD23BBCB-7B99-4984-A8D3-DA419EFF9A62}" sibTransId="{DBFC5FE9-B09C-40B6-AA20-2F5C5574B594}"/>
    <dgm:cxn modelId="{999E3814-34E5-4439-AE9E-43E47C5006AC}" type="presParOf" srcId="{C827CB36-4FC3-422A-8DA2-CEA39545355D}" destId="{3B36752C-CEDC-4E9B-97CB-993E093C73F2}" srcOrd="0" destOrd="0" presId="urn:microsoft.com/office/officeart/2005/8/layout/vList2"/>
    <dgm:cxn modelId="{7F8E6C5D-17EE-4215-B38E-985020F399E4}" type="presParOf" srcId="{C827CB36-4FC3-422A-8DA2-CEA39545355D}" destId="{1D25C8B3-32A0-4C0B-A52E-059A08DCB6E7}" srcOrd="1" destOrd="0" presId="urn:microsoft.com/office/officeart/2005/8/layout/vList2"/>
    <dgm:cxn modelId="{C29E5BDC-89EF-4804-B397-FFE17F3BC9D0}" type="presParOf" srcId="{C827CB36-4FC3-422A-8DA2-CEA39545355D}" destId="{AB106DC4-0E80-4244-BF55-D5DA124C7149}" srcOrd="2" destOrd="0" presId="urn:microsoft.com/office/officeart/2005/8/layout/vList2"/>
    <dgm:cxn modelId="{29A1565E-D6BF-4698-9697-B59517DC1270}" type="presParOf" srcId="{C827CB36-4FC3-422A-8DA2-CEA39545355D}" destId="{4799B8B2-2750-4517-8944-2D2187AD508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635009-1607-4B35-914E-057FC7E473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70797-C19F-45A7-A018-D5E1170997E7}">
      <dgm:prSet phldrT="[Text]"/>
      <dgm:spPr/>
      <dgm:t>
        <a:bodyPr/>
        <a:lstStyle/>
        <a:p>
          <a:pPr algn="l"/>
          <a:r>
            <a:rPr lang="en-US" b="1" dirty="0" smtClean="0"/>
            <a:t>Training &amp; Mentoring</a:t>
          </a:r>
          <a:endParaRPr lang="en-US" b="1" dirty="0"/>
        </a:p>
      </dgm:t>
    </dgm:pt>
    <dgm:pt modelId="{EF0B49DC-69D3-423F-9E9B-A33D36E52389}" type="parTrans" cxnId="{00C06711-A85F-4E8E-80D1-5439742C4A8A}">
      <dgm:prSet/>
      <dgm:spPr/>
      <dgm:t>
        <a:bodyPr/>
        <a:lstStyle/>
        <a:p>
          <a:endParaRPr lang="en-US"/>
        </a:p>
      </dgm:t>
    </dgm:pt>
    <dgm:pt modelId="{2E5823BE-C2D8-4C73-B68C-512AAC398E3D}" type="sibTrans" cxnId="{00C06711-A85F-4E8E-80D1-5439742C4A8A}">
      <dgm:prSet/>
      <dgm:spPr/>
      <dgm:t>
        <a:bodyPr/>
        <a:lstStyle/>
        <a:p>
          <a:endParaRPr lang="en-US"/>
        </a:p>
      </dgm:t>
    </dgm:pt>
    <dgm:pt modelId="{E1BBFFA3-117C-4043-ACBD-769EC57AAC50}">
      <dgm:prSet phldrT="[Text]"/>
      <dgm:spPr/>
      <dgm:t>
        <a:bodyPr/>
        <a:lstStyle/>
        <a:p>
          <a:pPr algn="l"/>
          <a:r>
            <a:rPr lang="en-US" b="1" dirty="0" smtClean="0"/>
            <a:t>Pair Programming</a:t>
          </a:r>
          <a:endParaRPr lang="en-US" b="1" dirty="0"/>
        </a:p>
      </dgm:t>
    </dgm:pt>
    <dgm:pt modelId="{CD23BBCB-7B99-4984-A8D3-DA419EFF9A62}" type="parTrans" cxnId="{BDD7F0B9-E893-4DEB-9DE0-BF829517350E}">
      <dgm:prSet/>
      <dgm:spPr/>
      <dgm:t>
        <a:bodyPr/>
        <a:lstStyle/>
        <a:p>
          <a:endParaRPr lang="en-US"/>
        </a:p>
      </dgm:t>
    </dgm:pt>
    <dgm:pt modelId="{DBFC5FE9-B09C-40B6-AA20-2F5C5574B594}" type="sibTrans" cxnId="{BDD7F0B9-E893-4DEB-9DE0-BF829517350E}">
      <dgm:prSet/>
      <dgm:spPr/>
      <dgm:t>
        <a:bodyPr/>
        <a:lstStyle/>
        <a:p>
          <a:endParaRPr lang="en-US"/>
        </a:p>
      </dgm:t>
    </dgm:pt>
    <dgm:pt modelId="{E32AA753-BCF3-4F4F-B8F4-6F5368522FB6}">
      <dgm:prSet phldrT="[Text]"/>
      <dgm:spPr/>
      <dgm:t>
        <a:bodyPr/>
        <a:lstStyle/>
        <a:p>
          <a:pPr algn="just"/>
          <a:r>
            <a:rPr lang="en-US" dirty="0" err="1" smtClean="0"/>
            <a:t>Terapkan</a:t>
          </a:r>
          <a:r>
            <a:rPr lang="en-US" dirty="0" smtClean="0"/>
            <a:t> </a:t>
          </a:r>
          <a:r>
            <a:rPr lang="en-US" dirty="0" err="1" smtClean="0"/>
            <a:t>teknik</a:t>
          </a:r>
          <a:r>
            <a:rPr lang="en-US" dirty="0" smtClean="0"/>
            <a:t> pair programming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anggota</a:t>
          </a:r>
          <a:r>
            <a:rPr lang="en-US" dirty="0" smtClean="0"/>
            <a:t> </a:t>
          </a:r>
          <a:r>
            <a:rPr lang="en-US" dirty="0" err="1" smtClean="0"/>
            <a:t>tim</a:t>
          </a:r>
          <a:r>
            <a:rPr lang="en-US" dirty="0" smtClean="0"/>
            <a:t> yang </a:t>
          </a:r>
          <a:r>
            <a:rPr lang="en-US" dirty="0" err="1" smtClean="0"/>
            <a:t>lebih</a:t>
          </a:r>
          <a:r>
            <a:rPr lang="en-US" dirty="0" smtClean="0"/>
            <a:t> senior </a:t>
          </a:r>
          <a:r>
            <a:rPr lang="en-US" dirty="0" err="1" smtClean="0"/>
            <a:t>mendampingi</a:t>
          </a:r>
          <a:r>
            <a:rPr lang="en-US" dirty="0" smtClean="0"/>
            <a:t> yang junior, </a:t>
          </a:r>
          <a:r>
            <a:rPr lang="en-US" dirty="0" err="1" smtClean="0"/>
            <a:t>sehingga</a:t>
          </a:r>
          <a:r>
            <a:rPr lang="en-US" dirty="0" smtClean="0"/>
            <a:t> </a:t>
          </a:r>
          <a:r>
            <a:rPr lang="en-US" dirty="0" err="1" smtClean="0"/>
            <a:t>pengetahuan</a:t>
          </a:r>
          <a:r>
            <a:rPr lang="en-US" dirty="0" smtClean="0"/>
            <a:t> </a:t>
          </a:r>
          <a:r>
            <a:rPr lang="en-US" dirty="0" err="1" smtClean="0"/>
            <a:t>bisa</a:t>
          </a:r>
          <a:r>
            <a:rPr lang="en-US" dirty="0" smtClean="0"/>
            <a:t> </a:t>
          </a:r>
          <a:r>
            <a:rPr lang="en-US" dirty="0" err="1" smtClean="0"/>
            <a:t>ditransfer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langsung</a:t>
          </a:r>
          <a:r>
            <a:rPr lang="en-US" dirty="0" smtClean="0"/>
            <a:t>.</a:t>
          </a:r>
          <a:endParaRPr lang="en-US" dirty="0"/>
        </a:p>
      </dgm:t>
    </dgm:pt>
    <dgm:pt modelId="{B8809376-6A7B-4BB8-8566-75E265B035E0}" type="parTrans" cxnId="{196BF9D9-20CF-4542-87AF-A9B6830253B9}">
      <dgm:prSet/>
      <dgm:spPr/>
      <dgm:t>
        <a:bodyPr/>
        <a:lstStyle/>
        <a:p>
          <a:endParaRPr lang="en-US"/>
        </a:p>
      </dgm:t>
    </dgm:pt>
    <dgm:pt modelId="{5EA9CBA6-9188-4404-8A59-C7F777CA8E6F}" type="sibTrans" cxnId="{196BF9D9-20CF-4542-87AF-A9B6830253B9}">
      <dgm:prSet/>
      <dgm:spPr/>
      <dgm:t>
        <a:bodyPr/>
        <a:lstStyle/>
        <a:p>
          <a:endParaRPr lang="en-US"/>
        </a:p>
      </dgm:t>
    </dgm:pt>
    <dgm:pt modelId="{39A150AF-1620-48EF-A2A9-7072C433D822}">
      <dgm:prSet phldrT="[Text]"/>
      <dgm:spPr/>
      <dgm:t>
        <a:bodyPr/>
        <a:lstStyle/>
        <a:p>
          <a:pPr algn="just"/>
          <a:r>
            <a:rPr lang="en-US" dirty="0" err="1" smtClean="0"/>
            <a:t>Identifikasi</a:t>
          </a:r>
          <a:r>
            <a:rPr lang="en-US" dirty="0" smtClean="0"/>
            <a:t> skill gap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tim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adakan</a:t>
          </a:r>
          <a:r>
            <a:rPr lang="en-US" dirty="0" smtClean="0"/>
            <a:t> </a:t>
          </a:r>
          <a:r>
            <a:rPr lang="en-US" dirty="0" err="1" smtClean="0"/>
            <a:t>pelatihan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sesi</a:t>
          </a:r>
          <a:r>
            <a:rPr lang="en-US" dirty="0" smtClean="0"/>
            <a:t> mentoring </a:t>
          </a:r>
          <a:r>
            <a:rPr lang="en-US" dirty="0" err="1" smtClean="0"/>
            <a:t>khusus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area </a:t>
          </a:r>
          <a:r>
            <a:rPr lang="en-US" dirty="0" err="1" smtClean="0"/>
            <a:t>teknis</a:t>
          </a:r>
          <a:r>
            <a:rPr lang="en-US" dirty="0" smtClean="0"/>
            <a:t> yang </a:t>
          </a:r>
          <a:r>
            <a:rPr lang="en-US" dirty="0" err="1" smtClean="0"/>
            <a:t>kurang</a:t>
          </a:r>
          <a:r>
            <a:rPr lang="en-US" dirty="0" smtClean="0"/>
            <a:t>. </a:t>
          </a:r>
          <a:r>
            <a:rPr lang="en-US" dirty="0" err="1" smtClean="0"/>
            <a:t>Fokus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meningkatkan</a:t>
          </a:r>
          <a:r>
            <a:rPr lang="en-US" dirty="0" smtClean="0"/>
            <a:t> </a:t>
          </a:r>
          <a:r>
            <a:rPr lang="en-US" dirty="0" err="1" smtClean="0"/>
            <a:t>kemampuan</a:t>
          </a:r>
          <a:r>
            <a:rPr lang="en-US" dirty="0" smtClean="0"/>
            <a:t> </a:t>
          </a:r>
          <a:r>
            <a:rPr lang="en-US" dirty="0" err="1" smtClean="0"/>
            <a:t>anggota</a:t>
          </a:r>
          <a:r>
            <a:rPr lang="en-US" dirty="0" smtClean="0"/>
            <a:t> </a:t>
          </a:r>
          <a:r>
            <a:rPr lang="en-US" dirty="0" err="1" smtClean="0"/>
            <a:t>tim</a:t>
          </a:r>
          <a:r>
            <a:rPr lang="en-US" dirty="0" smtClean="0"/>
            <a:t> </a:t>
          </a:r>
          <a:r>
            <a:rPr lang="en-US" dirty="0" err="1" smtClean="0"/>
            <a:t>melalui</a:t>
          </a:r>
          <a:r>
            <a:rPr lang="en-US" dirty="0" smtClean="0"/>
            <a:t> </a:t>
          </a:r>
          <a:r>
            <a:rPr lang="en-US" dirty="0" err="1" smtClean="0"/>
            <a:t>pelatihan</a:t>
          </a:r>
          <a:r>
            <a:rPr lang="en-US" dirty="0" smtClean="0"/>
            <a:t> on-the-job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kursus</a:t>
          </a:r>
          <a:r>
            <a:rPr lang="en-US" dirty="0" smtClean="0"/>
            <a:t> online.</a:t>
          </a:r>
          <a:endParaRPr lang="en-US" dirty="0"/>
        </a:p>
      </dgm:t>
    </dgm:pt>
    <dgm:pt modelId="{229892A9-D67C-47AD-AD47-8BA142129405}" type="parTrans" cxnId="{338DCAC0-D9B2-4675-A363-055D5547E539}">
      <dgm:prSet/>
      <dgm:spPr/>
      <dgm:t>
        <a:bodyPr/>
        <a:lstStyle/>
        <a:p>
          <a:endParaRPr lang="en-US"/>
        </a:p>
      </dgm:t>
    </dgm:pt>
    <dgm:pt modelId="{74C023AD-D622-4548-8A90-EE7BADA388A2}" type="sibTrans" cxnId="{338DCAC0-D9B2-4675-A363-055D5547E539}">
      <dgm:prSet/>
      <dgm:spPr/>
      <dgm:t>
        <a:bodyPr/>
        <a:lstStyle/>
        <a:p>
          <a:endParaRPr lang="en-US"/>
        </a:p>
      </dgm:t>
    </dgm:pt>
    <dgm:pt modelId="{1B0DFDC5-8458-465B-AA04-502FF19ED5A4}">
      <dgm:prSet phldrT="[Text]"/>
      <dgm:spPr/>
      <dgm:t>
        <a:bodyPr/>
        <a:lstStyle/>
        <a:p>
          <a:r>
            <a:rPr lang="en-US" dirty="0" err="1" smtClean="0"/>
            <a:t>Solusi</a:t>
          </a:r>
          <a:endParaRPr lang="en-US" dirty="0"/>
        </a:p>
      </dgm:t>
    </dgm:pt>
    <dgm:pt modelId="{84EA880B-C4C3-4BA9-A9C9-A2EA954C7F56}" type="parTrans" cxnId="{3A0B7621-0FC1-4D9E-A070-8D821161D0C3}">
      <dgm:prSet/>
      <dgm:spPr/>
      <dgm:t>
        <a:bodyPr/>
        <a:lstStyle/>
        <a:p>
          <a:endParaRPr lang="en-US"/>
        </a:p>
      </dgm:t>
    </dgm:pt>
    <dgm:pt modelId="{497F5963-DDAC-4583-8F04-7154F7756222}" type="sibTrans" cxnId="{3A0B7621-0FC1-4D9E-A070-8D821161D0C3}">
      <dgm:prSet/>
      <dgm:spPr/>
      <dgm:t>
        <a:bodyPr/>
        <a:lstStyle/>
        <a:p>
          <a:endParaRPr lang="en-US"/>
        </a:p>
      </dgm:t>
    </dgm:pt>
    <dgm:pt modelId="{625A8880-67FD-4399-8240-5523A10796B6}">
      <dgm:prSet phldrT="[Text]"/>
      <dgm:spPr/>
      <dgm:t>
        <a:bodyPr/>
        <a:lstStyle/>
        <a:p>
          <a:r>
            <a:rPr lang="en-US" dirty="0" err="1" smtClean="0"/>
            <a:t>Implementasi</a:t>
          </a:r>
          <a:endParaRPr lang="en-US" dirty="0"/>
        </a:p>
      </dgm:t>
    </dgm:pt>
    <dgm:pt modelId="{D4DCBDF5-C6FD-415A-8F02-B0B28D23A595}" type="parTrans" cxnId="{1A8DD46A-28BD-4939-B787-FFE3303F4BBB}">
      <dgm:prSet/>
      <dgm:spPr/>
      <dgm:t>
        <a:bodyPr/>
        <a:lstStyle/>
        <a:p>
          <a:endParaRPr lang="en-US"/>
        </a:p>
      </dgm:t>
    </dgm:pt>
    <dgm:pt modelId="{3ED45F23-0B9A-4C21-81A3-5789F8C0815A}" type="sibTrans" cxnId="{1A8DD46A-28BD-4939-B787-FFE3303F4BBB}">
      <dgm:prSet/>
      <dgm:spPr/>
      <dgm:t>
        <a:bodyPr/>
        <a:lstStyle/>
        <a:p>
          <a:endParaRPr lang="en-US"/>
        </a:p>
      </dgm:t>
    </dgm:pt>
    <dgm:pt modelId="{A42B7F3F-6ECD-4561-B21C-91363F5E8357}">
      <dgm:prSet phldrT="[Text]"/>
      <dgm:spPr/>
      <dgm:t>
        <a:bodyPr/>
        <a:lstStyle/>
        <a:p>
          <a:pPr algn="just"/>
          <a:r>
            <a:rPr lang="en-US" dirty="0" err="1" smtClean="0"/>
            <a:t>Jadwalkan</a:t>
          </a:r>
          <a:r>
            <a:rPr lang="en-US" dirty="0" smtClean="0"/>
            <a:t> </a:t>
          </a:r>
          <a:r>
            <a:rPr lang="en-US" dirty="0" err="1" smtClean="0"/>
            <a:t>sesi</a:t>
          </a:r>
          <a:r>
            <a:rPr lang="en-US" dirty="0" smtClean="0"/>
            <a:t> </a:t>
          </a:r>
          <a:r>
            <a:rPr lang="en-US" dirty="0" err="1" smtClean="0"/>
            <a:t>pelatihan</a:t>
          </a:r>
          <a:r>
            <a:rPr lang="en-US" dirty="0" smtClean="0"/>
            <a:t> </a:t>
          </a:r>
          <a:r>
            <a:rPr lang="en-US" dirty="0" err="1" smtClean="0"/>
            <a:t>mingguan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fokus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teknologi</a:t>
          </a:r>
          <a:r>
            <a:rPr lang="en-US" dirty="0" smtClean="0"/>
            <a:t> yang </a:t>
          </a:r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project.</a:t>
          </a:r>
          <a:endParaRPr lang="en-US" dirty="0"/>
        </a:p>
      </dgm:t>
    </dgm:pt>
    <dgm:pt modelId="{53A122C0-3938-4088-84FC-8B371C255F4A}" type="parTrans" cxnId="{F28B303A-1D55-4F4D-A466-8B172D23199A}">
      <dgm:prSet/>
      <dgm:spPr/>
      <dgm:t>
        <a:bodyPr/>
        <a:lstStyle/>
        <a:p>
          <a:endParaRPr lang="en-US"/>
        </a:p>
      </dgm:t>
    </dgm:pt>
    <dgm:pt modelId="{D38C4D21-742A-46A0-9834-FAE7DACF811C}" type="sibTrans" cxnId="{F28B303A-1D55-4F4D-A466-8B172D23199A}">
      <dgm:prSet/>
      <dgm:spPr/>
      <dgm:t>
        <a:bodyPr/>
        <a:lstStyle/>
        <a:p>
          <a:endParaRPr lang="en-US"/>
        </a:p>
      </dgm:t>
    </dgm:pt>
    <dgm:pt modelId="{7A4CC62B-C436-4095-B102-A48B514B55B4}">
      <dgm:prSet/>
      <dgm:spPr/>
      <dgm:t>
        <a:bodyPr/>
        <a:lstStyle/>
        <a:p>
          <a:pPr algn="just"/>
          <a:r>
            <a:rPr lang="en-US" dirty="0" err="1" smtClean="0"/>
            <a:t>Alokasikan waktu selama sprint untuk learning sessions atau review teknis dengan senior developers.</a:t>
          </a:r>
        </a:p>
      </dgm:t>
    </dgm:pt>
    <dgm:pt modelId="{55E4AD36-54A2-44B6-958A-E9AB9177D39E}" type="parTrans" cxnId="{771CC8C4-64B6-451F-8ACF-44EE33E30B46}">
      <dgm:prSet/>
      <dgm:spPr/>
      <dgm:t>
        <a:bodyPr/>
        <a:lstStyle/>
        <a:p>
          <a:endParaRPr lang="en-US"/>
        </a:p>
      </dgm:t>
    </dgm:pt>
    <dgm:pt modelId="{1222D8C6-EE42-4D00-8DED-A50127522308}" type="sibTrans" cxnId="{771CC8C4-64B6-451F-8ACF-44EE33E30B46}">
      <dgm:prSet/>
      <dgm:spPr/>
      <dgm:t>
        <a:bodyPr/>
        <a:lstStyle/>
        <a:p>
          <a:endParaRPr lang="en-US"/>
        </a:p>
      </dgm:t>
    </dgm:pt>
    <dgm:pt modelId="{C827CB36-4FC3-422A-8DA2-CEA39545355D}" type="pres">
      <dgm:prSet presAssocID="{3B635009-1607-4B35-914E-057FC7E473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36752C-CEDC-4E9B-97CB-993E093C73F2}" type="pres">
      <dgm:prSet presAssocID="{1B0DFDC5-8458-465B-AA04-502FF19ED5A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5C8B3-32A0-4C0B-A52E-059A08DCB6E7}" type="pres">
      <dgm:prSet presAssocID="{1B0DFDC5-8458-465B-AA04-502FF19ED5A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06DC4-0E80-4244-BF55-D5DA124C7149}" type="pres">
      <dgm:prSet presAssocID="{625A8880-67FD-4399-8240-5523A10796B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9B8B2-2750-4517-8944-2D2187AD5082}" type="pres">
      <dgm:prSet presAssocID="{625A8880-67FD-4399-8240-5523A10796B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8B303A-1D55-4F4D-A466-8B172D23199A}" srcId="{625A8880-67FD-4399-8240-5523A10796B6}" destId="{A42B7F3F-6ECD-4561-B21C-91363F5E8357}" srcOrd="0" destOrd="0" parTransId="{53A122C0-3938-4088-84FC-8B371C255F4A}" sibTransId="{D38C4D21-742A-46A0-9834-FAE7DACF811C}"/>
    <dgm:cxn modelId="{019126C5-4B72-4818-AAFD-DBF7D3771DD3}" type="presOf" srcId="{E1BBFFA3-117C-4043-ACBD-769EC57AAC50}" destId="{1D25C8B3-32A0-4C0B-A52E-059A08DCB6E7}" srcOrd="0" destOrd="2" presId="urn:microsoft.com/office/officeart/2005/8/layout/vList2"/>
    <dgm:cxn modelId="{50D2260C-9ADE-4AE1-B1D7-C02E24E74694}" type="presOf" srcId="{E2470797-C19F-45A7-A018-D5E1170997E7}" destId="{1D25C8B3-32A0-4C0B-A52E-059A08DCB6E7}" srcOrd="0" destOrd="0" presId="urn:microsoft.com/office/officeart/2005/8/layout/vList2"/>
    <dgm:cxn modelId="{F9CB0C69-8AB6-4831-9E79-9665A34F3852}" type="presOf" srcId="{7A4CC62B-C436-4095-B102-A48B514B55B4}" destId="{4799B8B2-2750-4517-8944-2D2187AD5082}" srcOrd="0" destOrd="1" presId="urn:microsoft.com/office/officeart/2005/8/layout/vList2"/>
    <dgm:cxn modelId="{00C06711-A85F-4E8E-80D1-5439742C4A8A}" srcId="{1B0DFDC5-8458-465B-AA04-502FF19ED5A4}" destId="{E2470797-C19F-45A7-A018-D5E1170997E7}" srcOrd="0" destOrd="0" parTransId="{EF0B49DC-69D3-423F-9E9B-A33D36E52389}" sibTransId="{2E5823BE-C2D8-4C73-B68C-512AAC398E3D}"/>
    <dgm:cxn modelId="{3A0B7621-0FC1-4D9E-A070-8D821161D0C3}" srcId="{3B635009-1607-4B35-914E-057FC7E473CB}" destId="{1B0DFDC5-8458-465B-AA04-502FF19ED5A4}" srcOrd="0" destOrd="0" parTransId="{84EA880B-C4C3-4BA9-A9C9-A2EA954C7F56}" sibTransId="{497F5963-DDAC-4583-8F04-7154F7756222}"/>
    <dgm:cxn modelId="{4FDD9D2C-6B7D-48D1-B7C1-90844DC16F33}" type="presOf" srcId="{A42B7F3F-6ECD-4561-B21C-91363F5E8357}" destId="{4799B8B2-2750-4517-8944-2D2187AD5082}" srcOrd="0" destOrd="0" presId="urn:microsoft.com/office/officeart/2005/8/layout/vList2"/>
    <dgm:cxn modelId="{720AE4C3-9CCC-45E8-9533-702BC08B145F}" type="presOf" srcId="{625A8880-67FD-4399-8240-5523A10796B6}" destId="{AB106DC4-0E80-4244-BF55-D5DA124C7149}" srcOrd="0" destOrd="0" presId="urn:microsoft.com/office/officeart/2005/8/layout/vList2"/>
    <dgm:cxn modelId="{07D96B4C-E9E3-47E1-AC8A-762D2F4F5573}" type="presOf" srcId="{E32AA753-BCF3-4F4F-B8F4-6F5368522FB6}" destId="{1D25C8B3-32A0-4C0B-A52E-059A08DCB6E7}" srcOrd="0" destOrd="3" presId="urn:microsoft.com/office/officeart/2005/8/layout/vList2"/>
    <dgm:cxn modelId="{338DCAC0-D9B2-4675-A363-055D5547E539}" srcId="{E2470797-C19F-45A7-A018-D5E1170997E7}" destId="{39A150AF-1620-48EF-A2A9-7072C433D822}" srcOrd="0" destOrd="0" parTransId="{229892A9-D67C-47AD-AD47-8BA142129405}" sibTransId="{74C023AD-D622-4548-8A90-EE7BADA388A2}"/>
    <dgm:cxn modelId="{771CC8C4-64B6-451F-8ACF-44EE33E30B46}" srcId="{625A8880-67FD-4399-8240-5523A10796B6}" destId="{7A4CC62B-C436-4095-B102-A48B514B55B4}" srcOrd="1" destOrd="0" parTransId="{55E4AD36-54A2-44B6-958A-E9AB9177D39E}" sibTransId="{1222D8C6-EE42-4D00-8DED-A50127522308}"/>
    <dgm:cxn modelId="{196BF9D9-20CF-4542-87AF-A9B6830253B9}" srcId="{E1BBFFA3-117C-4043-ACBD-769EC57AAC50}" destId="{E32AA753-BCF3-4F4F-B8F4-6F5368522FB6}" srcOrd="0" destOrd="0" parTransId="{B8809376-6A7B-4BB8-8566-75E265B035E0}" sibTransId="{5EA9CBA6-9188-4404-8A59-C7F777CA8E6F}"/>
    <dgm:cxn modelId="{FA06676E-399B-4C57-81B2-297603176731}" type="presOf" srcId="{39A150AF-1620-48EF-A2A9-7072C433D822}" destId="{1D25C8B3-32A0-4C0B-A52E-059A08DCB6E7}" srcOrd="0" destOrd="1" presId="urn:microsoft.com/office/officeart/2005/8/layout/vList2"/>
    <dgm:cxn modelId="{20E644F1-ED87-48FE-BA08-66CBC6254DFF}" type="presOf" srcId="{1B0DFDC5-8458-465B-AA04-502FF19ED5A4}" destId="{3B36752C-CEDC-4E9B-97CB-993E093C73F2}" srcOrd="0" destOrd="0" presId="urn:microsoft.com/office/officeart/2005/8/layout/vList2"/>
    <dgm:cxn modelId="{1A8DD46A-28BD-4939-B787-FFE3303F4BBB}" srcId="{3B635009-1607-4B35-914E-057FC7E473CB}" destId="{625A8880-67FD-4399-8240-5523A10796B6}" srcOrd="1" destOrd="0" parTransId="{D4DCBDF5-C6FD-415A-8F02-B0B28D23A595}" sibTransId="{3ED45F23-0B9A-4C21-81A3-5789F8C0815A}"/>
    <dgm:cxn modelId="{142C1AF7-4375-4937-B588-5FEA9020CD90}" type="presOf" srcId="{3B635009-1607-4B35-914E-057FC7E473CB}" destId="{C827CB36-4FC3-422A-8DA2-CEA39545355D}" srcOrd="0" destOrd="0" presId="urn:microsoft.com/office/officeart/2005/8/layout/vList2"/>
    <dgm:cxn modelId="{BDD7F0B9-E893-4DEB-9DE0-BF829517350E}" srcId="{1B0DFDC5-8458-465B-AA04-502FF19ED5A4}" destId="{E1BBFFA3-117C-4043-ACBD-769EC57AAC50}" srcOrd="1" destOrd="0" parTransId="{CD23BBCB-7B99-4984-A8D3-DA419EFF9A62}" sibTransId="{DBFC5FE9-B09C-40B6-AA20-2F5C5574B594}"/>
    <dgm:cxn modelId="{4475A45F-CFCD-4C6E-BBD3-9FFDF95CBD23}" type="presParOf" srcId="{C827CB36-4FC3-422A-8DA2-CEA39545355D}" destId="{3B36752C-CEDC-4E9B-97CB-993E093C73F2}" srcOrd="0" destOrd="0" presId="urn:microsoft.com/office/officeart/2005/8/layout/vList2"/>
    <dgm:cxn modelId="{A3207566-2487-4546-8E43-42C389B02014}" type="presParOf" srcId="{C827CB36-4FC3-422A-8DA2-CEA39545355D}" destId="{1D25C8B3-32A0-4C0B-A52E-059A08DCB6E7}" srcOrd="1" destOrd="0" presId="urn:microsoft.com/office/officeart/2005/8/layout/vList2"/>
    <dgm:cxn modelId="{12A0D800-D9DC-4C0F-97C0-F3EFD04FF8EB}" type="presParOf" srcId="{C827CB36-4FC3-422A-8DA2-CEA39545355D}" destId="{AB106DC4-0E80-4244-BF55-D5DA124C7149}" srcOrd="2" destOrd="0" presId="urn:microsoft.com/office/officeart/2005/8/layout/vList2"/>
    <dgm:cxn modelId="{568C5E2A-B8C8-4E6B-AF8C-04163F5457FA}" type="presParOf" srcId="{C827CB36-4FC3-422A-8DA2-CEA39545355D}" destId="{4799B8B2-2750-4517-8944-2D2187AD508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635009-1607-4B35-914E-057FC7E473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70797-C19F-45A7-A018-D5E1170997E7}">
      <dgm:prSet phldrT="[Text]"/>
      <dgm:spPr/>
      <dgm:t>
        <a:bodyPr/>
        <a:lstStyle/>
        <a:p>
          <a:pPr algn="l"/>
          <a:r>
            <a:rPr lang="en-US" b="1" dirty="0" smtClean="0"/>
            <a:t>Deeper Business Analysis</a:t>
          </a:r>
          <a:endParaRPr lang="en-US" b="1" dirty="0"/>
        </a:p>
      </dgm:t>
    </dgm:pt>
    <dgm:pt modelId="{EF0B49DC-69D3-423F-9E9B-A33D36E52389}" type="parTrans" cxnId="{00C06711-A85F-4E8E-80D1-5439742C4A8A}">
      <dgm:prSet/>
      <dgm:spPr/>
      <dgm:t>
        <a:bodyPr/>
        <a:lstStyle/>
        <a:p>
          <a:endParaRPr lang="en-US"/>
        </a:p>
      </dgm:t>
    </dgm:pt>
    <dgm:pt modelId="{2E5823BE-C2D8-4C73-B68C-512AAC398E3D}" type="sibTrans" cxnId="{00C06711-A85F-4E8E-80D1-5439742C4A8A}">
      <dgm:prSet/>
      <dgm:spPr/>
      <dgm:t>
        <a:bodyPr/>
        <a:lstStyle/>
        <a:p>
          <a:endParaRPr lang="en-US"/>
        </a:p>
      </dgm:t>
    </dgm:pt>
    <dgm:pt modelId="{E1BBFFA3-117C-4043-ACBD-769EC57AAC50}">
      <dgm:prSet phldrT="[Text]"/>
      <dgm:spPr/>
      <dgm:t>
        <a:bodyPr/>
        <a:lstStyle/>
        <a:p>
          <a:pPr algn="l"/>
          <a:r>
            <a:rPr lang="en-US" b="1" dirty="0" smtClean="0"/>
            <a:t>Incremental Approach</a:t>
          </a:r>
          <a:endParaRPr lang="en-US" b="1" dirty="0"/>
        </a:p>
      </dgm:t>
    </dgm:pt>
    <dgm:pt modelId="{CD23BBCB-7B99-4984-A8D3-DA419EFF9A62}" type="parTrans" cxnId="{BDD7F0B9-E893-4DEB-9DE0-BF829517350E}">
      <dgm:prSet/>
      <dgm:spPr/>
      <dgm:t>
        <a:bodyPr/>
        <a:lstStyle/>
        <a:p>
          <a:endParaRPr lang="en-US"/>
        </a:p>
      </dgm:t>
    </dgm:pt>
    <dgm:pt modelId="{DBFC5FE9-B09C-40B6-AA20-2F5C5574B594}" type="sibTrans" cxnId="{BDD7F0B9-E893-4DEB-9DE0-BF829517350E}">
      <dgm:prSet/>
      <dgm:spPr/>
      <dgm:t>
        <a:bodyPr/>
        <a:lstStyle/>
        <a:p>
          <a:endParaRPr lang="en-US"/>
        </a:p>
      </dgm:t>
    </dgm:pt>
    <dgm:pt modelId="{E32AA753-BCF3-4F4F-B8F4-6F5368522FB6}">
      <dgm:prSet phldrT="[Text]"/>
      <dgm:spPr/>
      <dgm:t>
        <a:bodyPr/>
        <a:lstStyle/>
        <a:p>
          <a:pPr algn="just"/>
          <a:r>
            <a:rPr lang="en-US" dirty="0" err="1" smtClean="0"/>
            <a:t>Cobalah</a:t>
          </a:r>
          <a:r>
            <a:rPr lang="en-US" dirty="0" smtClean="0"/>
            <a:t> </a:t>
          </a:r>
          <a:r>
            <a:rPr lang="en-US" dirty="0" err="1" smtClean="0"/>
            <a:t>memecah</a:t>
          </a:r>
          <a:r>
            <a:rPr lang="en-US" dirty="0" smtClean="0"/>
            <a:t> </a:t>
          </a:r>
          <a:r>
            <a:rPr lang="en-US" dirty="0" err="1" smtClean="0"/>
            <a:t>bagian</a:t>
          </a:r>
          <a:r>
            <a:rPr lang="en-US" dirty="0" smtClean="0"/>
            <a:t> proses </a:t>
          </a:r>
          <a:r>
            <a:rPr lang="en-US" dirty="0" err="1" smtClean="0"/>
            <a:t>bisnis</a:t>
          </a:r>
          <a:r>
            <a:rPr lang="en-US" dirty="0" smtClean="0"/>
            <a:t> yang </a:t>
          </a:r>
          <a:r>
            <a:rPr lang="en-US" dirty="0" err="1" smtClean="0"/>
            <a:t>kompleks</a:t>
          </a:r>
          <a:r>
            <a:rPr lang="en-US" dirty="0" smtClean="0"/>
            <a:t> </a:t>
          </a:r>
          <a:r>
            <a:rPr lang="en-US" dirty="0" err="1" smtClean="0"/>
            <a:t>menjadi</a:t>
          </a:r>
          <a:r>
            <a:rPr lang="en-US" dirty="0" smtClean="0"/>
            <a:t> </a:t>
          </a:r>
          <a:r>
            <a:rPr lang="en-US" dirty="0" err="1" smtClean="0"/>
            <a:t>komponen-komponen</a:t>
          </a:r>
          <a:r>
            <a:rPr lang="en-US" dirty="0" smtClean="0"/>
            <a:t> yang </a:t>
          </a:r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kecil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manageable.</a:t>
          </a:r>
          <a:endParaRPr lang="en-US" dirty="0"/>
        </a:p>
      </dgm:t>
    </dgm:pt>
    <dgm:pt modelId="{B8809376-6A7B-4BB8-8566-75E265B035E0}" type="parTrans" cxnId="{196BF9D9-20CF-4542-87AF-A9B6830253B9}">
      <dgm:prSet/>
      <dgm:spPr/>
      <dgm:t>
        <a:bodyPr/>
        <a:lstStyle/>
        <a:p>
          <a:endParaRPr lang="en-US"/>
        </a:p>
      </dgm:t>
    </dgm:pt>
    <dgm:pt modelId="{5EA9CBA6-9188-4404-8A59-C7F777CA8E6F}" type="sibTrans" cxnId="{196BF9D9-20CF-4542-87AF-A9B6830253B9}">
      <dgm:prSet/>
      <dgm:spPr/>
      <dgm:t>
        <a:bodyPr/>
        <a:lstStyle/>
        <a:p>
          <a:endParaRPr lang="en-US"/>
        </a:p>
      </dgm:t>
    </dgm:pt>
    <dgm:pt modelId="{39A150AF-1620-48EF-A2A9-7072C433D822}">
      <dgm:prSet phldrT="[Text]"/>
      <dgm:spPr/>
      <dgm:t>
        <a:bodyPr/>
        <a:lstStyle/>
        <a:p>
          <a:pPr algn="just"/>
          <a:r>
            <a:rPr lang="en-US" dirty="0" err="1" smtClean="0"/>
            <a:t>Tingkatkan</a:t>
          </a:r>
          <a:r>
            <a:rPr lang="en-US" dirty="0" smtClean="0"/>
            <a:t> </a:t>
          </a:r>
          <a:r>
            <a:rPr lang="en-US" dirty="0" err="1" smtClean="0"/>
            <a:t>keterlibatan</a:t>
          </a:r>
          <a:r>
            <a:rPr lang="en-US" dirty="0" smtClean="0"/>
            <a:t> </a:t>
          </a:r>
          <a:r>
            <a:rPr lang="en-US" dirty="0" err="1" smtClean="0"/>
            <a:t>tim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memahami</a:t>
          </a:r>
          <a:r>
            <a:rPr lang="en-US" dirty="0" smtClean="0"/>
            <a:t> proses </a:t>
          </a:r>
          <a:r>
            <a:rPr lang="en-US" dirty="0" err="1" smtClean="0"/>
            <a:t>bisnis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mendalam</a:t>
          </a:r>
          <a:r>
            <a:rPr lang="en-US" dirty="0" smtClean="0"/>
            <a:t>, </a:t>
          </a:r>
          <a:r>
            <a:rPr lang="en-US" dirty="0" err="1" smtClean="0"/>
            <a:t>seperti</a:t>
          </a:r>
          <a:r>
            <a:rPr lang="en-US" dirty="0" smtClean="0"/>
            <a:t> </a:t>
          </a:r>
          <a:r>
            <a:rPr lang="en-US" dirty="0" err="1" smtClean="0"/>
            <a:t>melalui</a:t>
          </a:r>
          <a:r>
            <a:rPr lang="en-US" dirty="0" smtClean="0"/>
            <a:t> workshop </a:t>
          </a:r>
          <a:r>
            <a:rPr lang="en-US" dirty="0" err="1" smtClean="0"/>
            <a:t>bersama</a:t>
          </a:r>
          <a:r>
            <a:rPr lang="en-US" dirty="0" smtClean="0"/>
            <a:t> stakeholders </a:t>
          </a:r>
          <a:r>
            <a:rPr lang="en-US" dirty="0" err="1" smtClean="0"/>
            <a:t>atau</a:t>
          </a:r>
          <a:r>
            <a:rPr lang="en-US" dirty="0" smtClean="0"/>
            <a:t> SMEs (Subject Matter Experts).</a:t>
          </a:r>
          <a:endParaRPr lang="en-US" dirty="0"/>
        </a:p>
      </dgm:t>
    </dgm:pt>
    <dgm:pt modelId="{229892A9-D67C-47AD-AD47-8BA142129405}" type="parTrans" cxnId="{338DCAC0-D9B2-4675-A363-055D5547E539}">
      <dgm:prSet/>
      <dgm:spPr/>
      <dgm:t>
        <a:bodyPr/>
        <a:lstStyle/>
        <a:p>
          <a:endParaRPr lang="en-US"/>
        </a:p>
      </dgm:t>
    </dgm:pt>
    <dgm:pt modelId="{74C023AD-D622-4548-8A90-EE7BADA388A2}" type="sibTrans" cxnId="{338DCAC0-D9B2-4675-A363-055D5547E539}">
      <dgm:prSet/>
      <dgm:spPr/>
      <dgm:t>
        <a:bodyPr/>
        <a:lstStyle/>
        <a:p>
          <a:endParaRPr lang="en-US"/>
        </a:p>
      </dgm:t>
    </dgm:pt>
    <dgm:pt modelId="{1B0DFDC5-8458-465B-AA04-502FF19ED5A4}">
      <dgm:prSet phldrT="[Text]"/>
      <dgm:spPr/>
      <dgm:t>
        <a:bodyPr/>
        <a:lstStyle/>
        <a:p>
          <a:r>
            <a:rPr lang="en-US" dirty="0" err="1" smtClean="0"/>
            <a:t>Solusi</a:t>
          </a:r>
          <a:endParaRPr lang="en-US" dirty="0"/>
        </a:p>
      </dgm:t>
    </dgm:pt>
    <dgm:pt modelId="{84EA880B-C4C3-4BA9-A9C9-A2EA954C7F56}" type="parTrans" cxnId="{3A0B7621-0FC1-4D9E-A070-8D821161D0C3}">
      <dgm:prSet/>
      <dgm:spPr/>
      <dgm:t>
        <a:bodyPr/>
        <a:lstStyle/>
        <a:p>
          <a:endParaRPr lang="en-US"/>
        </a:p>
      </dgm:t>
    </dgm:pt>
    <dgm:pt modelId="{497F5963-DDAC-4583-8F04-7154F7756222}" type="sibTrans" cxnId="{3A0B7621-0FC1-4D9E-A070-8D821161D0C3}">
      <dgm:prSet/>
      <dgm:spPr/>
      <dgm:t>
        <a:bodyPr/>
        <a:lstStyle/>
        <a:p>
          <a:endParaRPr lang="en-US"/>
        </a:p>
      </dgm:t>
    </dgm:pt>
    <dgm:pt modelId="{625A8880-67FD-4399-8240-5523A10796B6}">
      <dgm:prSet phldrT="[Text]"/>
      <dgm:spPr/>
      <dgm:t>
        <a:bodyPr/>
        <a:lstStyle/>
        <a:p>
          <a:r>
            <a:rPr lang="en-US" dirty="0" err="1" smtClean="0"/>
            <a:t>Implementasi</a:t>
          </a:r>
          <a:endParaRPr lang="en-US" dirty="0"/>
        </a:p>
      </dgm:t>
    </dgm:pt>
    <dgm:pt modelId="{D4DCBDF5-C6FD-415A-8F02-B0B28D23A595}" type="parTrans" cxnId="{1A8DD46A-28BD-4939-B787-FFE3303F4BBB}">
      <dgm:prSet/>
      <dgm:spPr/>
      <dgm:t>
        <a:bodyPr/>
        <a:lstStyle/>
        <a:p>
          <a:endParaRPr lang="en-US"/>
        </a:p>
      </dgm:t>
    </dgm:pt>
    <dgm:pt modelId="{3ED45F23-0B9A-4C21-81A3-5789F8C0815A}" type="sibTrans" cxnId="{1A8DD46A-28BD-4939-B787-FFE3303F4BBB}">
      <dgm:prSet/>
      <dgm:spPr/>
      <dgm:t>
        <a:bodyPr/>
        <a:lstStyle/>
        <a:p>
          <a:endParaRPr lang="en-US"/>
        </a:p>
      </dgm:t>
    </dgm:pt>
    <dgm:pt modelId="{A42B7F3F-6ECD-4561-B21C-91363F5E8357}">
      <dgm:prSet phldrT="[Text]"/>
      <dgm:spPr/>
      <dgm:t>
        <a:bodyPr/>
        <a:lstStyle/>
        <a:p>
          <a:pPr algn="just"/>
          <a:r>
            <a:rPr lang="en-US" dirty="0" err="1" smtClean="0"/>
            <a:t>Jadwalkan</a:t>
          </a:r>
          <a:r>
            <a:rPr lang="en-US" dirty="0" smtClean="0"/>
            <a:t> </a:t>
          </a:r>
          <a:r>
            <a:rPr lang="en-US" dirty="0" err="1" smtClean="0"/>
            <a:t>sesi</a:t>
          </a:r>
          <a:r>
            <a:rPr lang="en-US" dirty="0" smtClean="0"/>
            <a:t> </a:t>
          </a:r>
          <a:r>
            <a:rPr lang="en-US" dirty="0" err="1" smtClean="0"/>
            <a:t>pelatihan</a:t>
          </a:r>
          <a:r>
            <a:rPr lang="en-US" dirty="0" smtClean="0"/>
            <a:t> </a:t>
          </a:r>
          <a:r>
            <a:rPr lang="en-US" dirty="0" err="1" smtClean="0"/>
            <a:t>mingguan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fokus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teknologi</a:t>
          </a:r>
          <a:r>
            <a:rPr lang="en-US" dirty="0" smtClean="0"/>
            <a:t> yang </a:t>
          </a:r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project.</a:t>
          </a:r>
          <a:endParaRPr lang="en-US" dirty="0"/>
        </a:p>
      </dgm:t>
    </dgm:pt>
    <dgm:pt modelId="{53A122C0-3938-4088-84FC-8B371C255F4A}" type="parTrans" cxnId="{F28B303A-1D55-4F4D-A466-8B172D23199A}">
      <dgm:prSet/>
      <dgm:spPr/>
      <dgm:t>
        <a:bodyPr/>
        <a:lstStyle/>
        <a:p>
          <a:endParaRPr lang="en-US"/>
        </a:p>
      </dgm:t>
    </dgm:pt>
    <dgm:pt modelId="{D38C4D21-742A-46A0-9834-FAE7DACF811C}" type="sibTrans" cxnId="{F28B303A-1D55-4F4D-A466-8B172D23199A}">
      <dgm:prSet/>
      <dgm:spPr/>
      <dgm:t>
        <a:bodyPr/>
        <a:lstStyle/>
        <a:p>
          <a:endParaRPr lang="en-US"/>
        </a:p>
      </dgm:t>
    </dgm:pt>
    <dgm:pt modelId="{7A4CC62B-C436-4095-B102-A48B514B55B4}">
      <dgm:prSet/>
      <dgm:spPr/>
      <dgm:t>
        <a:bodyPr/>
        <a:lstStyle/>
        <a:p>
          <a:pPr algn="just"/>
          <a:r>
            <a:rPr lang="en-US" dirty="0" err="1" smtClean="0"/>
            <a:t>Alokasikan waktu selama sprint untuk learning sessions atau review teknis dengan senior developers.</a:t>
          </a:r>
        </a:p>
      </dgm:t>
    </dgm:pt>
    <dgm:pt modelId="{55E4AD36-54A2-44B6-958A-E9AB9177D39E}" type="parTrans" cxnId="{771CC8C4-64B6-451F-8ACF-44EE33E30B46}">
      <dgm:prSet/>
      <dgm:spPr/>
      <dgm:t>
        <a:bodyPr/>
        <a:lstStyle/>
        <a:p>
          <a:endParaRPr lang="en-US"/>
        </a:p>
      </dgm:t>
    </dgm:pt>
    <dgm:pt modelId="{1222D8C6-EE42-4D00-8DED-A50127522308}" type="sibTrans" cxnId="{771CC8C4-64B6-451F-8ACF-44EE33E30B46}">
      <dgm:prSet/>
      <dgm:spPr/>
      <dgm:t>
        <a:bodyPr/>
        <a:lstStyle/>
        <a:p>
          <a:endParaRPr lang="en-US"/>
        </a:p>
      </dgm:t>
    </dgm:pt>
    <dgm:pt modelId="{C827CB36-4FC3-422A-8DA2-CEA39545355D}" type="pres">
      <dgm:prSet presAssocID="{3B635009-1607-4B35-914E-057FC7E473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36752C-CEDC-4E9B-97CB-993E093C73F2}" type="pres">
      <dgm:prSet presAssocID="{1B0DFDC5-8458-465B-AA04-502FF19ED5A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5C8B3-32A0-4C0B-A52E-059A08DCB6E7}" type="pres">
      <dgm:prSet presAssocID="{1B0DFDC5-8458-465B-AA04-502FF19ED5A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06DC4-0E80-4244-BF55-D5DA124C7149}" type="pres">
      <dgm:prSet presAssocID="{625A8880-67FD-4399-8240-5523A10796B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9B8B2-2750-4517-8944-2D2187AD5082}" type="pres">
      <dgm:prSet presAssocID="{625A8880-67FD-4399-8240-5523A10796B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8B303A-1D55-4F4D-A466-8B172D23199A}" srcId="{625A8880-67FD-4399-8240-5523A10796B6}" destId="{A42B7F3F-6ECD-4561-B21C-91363F5E8357}" srcOrd="0" destOrd="0" parTransId="{53A122C0-3938-4088-84FC-8B371C255F4A}" sibTransId="{D38C4D21-742A-46A0-9834-FAE7DACF811C}"/>
    <dgm:cxn modelId="{D7611FEF-9BCA-41E6-92E0-B2C94F5C22B1}" type="presOf" srcId="{625A8880-67FD-4399-8240-5523A10796B6}" destId="{AB106DC4-0E80-4244-BF55-D5DA124C7149}" srcOrd="0" destOrd="0" presId="urn:microsoft.com/office/officeart/2005/8/layout/vList2"/>
    <dgm:cxn modelId="{9010DE7E-C3D7-4205-9E4A-E949D7824E7C}" type="presOf" srcId="{7A4CC62B-C436-4095-B102-A48B514B55B4}" destId="{4799B8B2-2750-4517-8944-2D2187AD5082}" srcOrd="0" destOrd="1" presId="urn:microsoft.com/office/officeart/2005/8/layout/vList2"/>
    <dgm:cxn modelId="{B928C180-34DE-43F7-8DA0-E2C634CE7825}" type="presOf" srcId="{E1BBFFA3-117C-4043-ACBD-769EC57AAC50}" destId="{1D25C8B3-32A0-4C0B-A52E-059A08DCB6E7}" srcOrd="0" destOrd="2" presId="urn:microsoft.com/office/officeart/2005/8/layout/vList2"/>
    <dgm:cxn modelId="{EFB71A55-49A5-44CA-B4C3-A74EB448FD85}" type="presOf" srcId="{3B635009-1607-4B35-914E-057FC7E473CB}" destId="{C827CB36-4FC3-422A-8DA2-CEA39545355D}" srcOrd="0" destOrd="0" presId="urn:microsoft.com/office/officeart/2005/8/layout/vList2"/>
    <dgm:cxn modelId="{025199E3-9BE5-4F6D-AE06-523318E35224}" type="presOf" srcId="{1B0DFDC5-8458-465B-AA04-502FF19ED5A4}" destId="{3B36752C-CEDC-4E9B-97CB-993E093C73F2}" srcOrd="0" destOrd="0" presId="urn:microsoft.com/office/officeart/2005/8/layout/vList2"/>
    <dgm:cxn modelId="{00C06711-A85F-4E8E-80D1-5439742C4A8A}" srcId="{1B0DFDC5-8458-465B-AA04-502FF19ED5A4}" destId="{E2470797-C19F-45A7-A018-D5E1170997E7}" srcOrd="0" destOrd="0" parTransId="{EF0B49DC-69D3-423F-9E9B-A33D36E52389}" sibTransId="{2E5823BE-C2D8-4C73-B68C-512AAC398E3D}"/>
    <dgm:cxn modelId="{3A0B7621-0FC1-4D9E-A070-8D821161D0C3}" srcId="{3B635009-1607-4B35-914E-057FC7E473CB}" destId="{1B0DFDC5-8458-465B-AA04-502FF19ED5A4}" srcOrd="0" destOrd="0" parTransId="{84EA880B-C4C3-4BA9-A9C9-A2EA954C7F56}" sibTransId="{497F5963-DDAC-4583-8F04-7154F7756222}"/>
    <dgm:cxn modelId="{B90C7768-9073-4C22-A536-925EE2F28860}" type="presOf" srcId="{E32AA753-BCF3-4F4F-B8F4-6F5368522FB6}" destId="{1D25C8B3-32A0-4C0B-A52E-059A08DCB6E7}" srcOrd="0" destOrd="3" presId="urn:microsoft.com/office/officeart/2005/8/layout/vList2"/>
    <dgm:cxn modelId="{338DCAC0-D9B2-4675-A363-055D5547E539}" srcId="{E2470797-C19F-45A7-A018-D5E1170997E7}" destId="{39A150AF-1620-48EF-A2A9-7072C433D822}" srcOrd="0" destOrd="0" parTransId="{229892A9-D67C-47AD-AD47-8BA142129405}" sibTransId="{74C023AD-D622-4548-8A90-EE7BADA388A2}"/>
    <dgm:cxn modelId="{771CC8C4-64B6-451F-8ACF-44EE33E30B46}" srcId="{625A8880-67FD-4399-8240-5523A10796B6}" destId="{7A4CC62B-C436-4095-B102-A48B514B55B4}" srcOrd="1" destOrd="0" parTransId="{55E4AD36-54A2-44B6-958A-E9AB9177D39E}" sibTransId="{1222D8C6-EE42-4D00-8DED-A50127522308}"/>
    <dgm:cxn modelId="{E500CF55-E072-4A2F-AFC8-67A747924153}" type="presOf" srcId="{A42B7F3F-6ECD-4561-B21C-91363F5E8357}" destId="{4799B8B2-2750-4517-8944-2D2187AD5082}" srcOrd="0" destOrd="0" presId="urn:microsoft.com/office/officeart/2005/8/layout/vList2"/>
    <dgm:cxn modelId="{196BF9D9-20CF-4542-87AF-A9B6830253B9}" srcId="{E1BBFFA3-117C-4043-ACBD-769EC57AAC50}" destId="{E32AA753-BCF3-4F4F-B8F4-6F5368522FB6}" srcOrd="0" destOrd="0" parTransId="{B8809376-6A7B-4BB8-8566-75E265B035E0}" sibTransId="{5EA9CBA6-9188-4404-8A59-C7F777CA8E6F}"/>
    <dgm:cxn modelId="{A6DED6AB-2EF5-4965-B8B5-04ED7C435660}" type="presOf" srcId="{39A150AF-1620-48EF-A2A9-7072C433D822}" destId="{1D25C8B3-32A0-4C0B-A52E-059A08DCB6E7}" srcOrd="0" destOrd="1" presId="urn:microsoft.com/office/officeart/2005/8/layout/vList2"/>
    <dgm:cxn modelId="{1A8DD46A-28BD-4939-B787-FFE3303F4BBB}" srcId="{3B635009-1607-4B35-914E-057FC7E473CB}" destId="{625A8880-67FD-4399-8240-5523A10796B6}" srcOrd="1" destOrd="0" parTransId="{D4DCBDF5-C6FD-415A-8F02-B0B28D23A595}" sibTransId="{3ED45F23-0B9A-4C21-81A3-5789F8C0815A}"/>
    <dgm:cxn modelId="{A745E764-2E29-4F30-9B86-C6A7AB02E0F0}" type="presOf" srcId="{E2470797-C19F-45A7-A018-D5E1170997E7}" destId="{1D25C8B3-32A0-4C0B-A52E-059A08DCB6E7}" srcOrd="0" destOrd="0" presId="urn:microsoft.com/office/officeart/2005/8/layout/vList2"/>
    <dgm:cxn modelId="{BDD7F0B9-E893-4DEB-9DE0-BF829517350E}" srcId="{1B0DFDC5-8458-465B-AA04-502FF19ED5A4}" destId="{E1BBFFA3-117C-4043-ACBD-769EC57AAC50}" srcOrd="1" destOrd="0" parTransId="{CD23BBCB-7B99-4984-A8D3-DA419EFF9A62}" sibTransId="{DBFC5FE9-B09C-40B6-AA20-2F5C5574B594}"/>
    <dgm:cxn modelId="{663E5F7F-2038-46E0-8667-BE4BEFCE31BE}" type="presParOf" srcId="{C827CB36-4FC3-422A-8DA2-CEA39545355D}" destId="{3B36752C-CEDC-4E9B-97CB-993E093C73F2}" srcOrd="0" destOrd="0" presId="urn:microsoft.com/office/officeart/2005/8/layout/vList2"/>
    <dgm:cxn modelId="{96C2A834-22DE-4F1D-A903-B15C38DA875C}" type="presParOf" srcId="{C827CB36-4FC3-422A-8DA2-CEA39545355D}" destId="{1D25C8B3-32A0-4C0B-A52E-059A08DCB6E7}" srcOrd="1" destOrd="0" presId="urn:microsoft.com/office/officeart/2005/8/layout/vList2"/>
    <dgm:cxn modelId="{A21FBD3B-2DFF-4575-940A-421E611DB825}" type="presParOf" srcId="{C827CB36-4FC3-422A-8DA2-CEA39545355D}" destId="{AB106DC4-0E80-4244-BF55-D5DA124C7149}" srcOrd="2" destOrd="0" presId="urn:microsoft.com/office/officeart/2005/8/layout/vList2"/>
    <dgm:cxn modelId="{43584D01-49EF-4E8D-A2AC-68E7DE669E77}" type="presParOf" srcId="{C827CB36-4FC3-422A-8DA2-CEA39545355D}" destId="{4799B8B2-2750-4517-8944-2D2187AD508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635009-1607-4B35-914E-057FC7E473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70797-C19F-45A7-A018-D5E1170997E7}">
      <dgm:prSet phldrT="[Text]"/>
      <dgm:spPr/>
      <dgm:t>
        <a:bodyPr/>
        <a:lstStyle/>
        <a:p>
          <a:pPr algn="l"/>
          <a:r>
            <a:rPr lang="en-US" b="1" dirty="0" smtClean="0"/>
            <a:t>Improve Communication Channels</a:t>
          </a:r>
          <a:endParaRPr lang="en-US" b="1" dirty="0"/>
        </a:p>
      </dgm:t>
    </dgm:pt>
    <dgm:pt modelId="{EF0B49DC-69D3-423F-9E9B-A33D36E52389}" type="parTrans" cxnId="{00C06711-A85F-4E8E-80D1-5439742C4A8A}">
      <dgm:prSet/>
      <dgm:spPr/>
      <dgm:t>
        <a:bodyPr/>
        <a:lstStyle/>
        <a:p>
          <a:endParaRPr lang="en-US"/>
        </a:p>
      </dgm:t>
    </dgm:pt>
    <dgm:pt modelId="{2E5823BE-C2D8-4C73-B68C-512AAC398E3D}" type="sibTrans" cxnId="{00C06711-A85F-4E8E-80D1-5439742C4A8A}">
      <dgm:prSet/>
      <dgm:spPr/>
      <dgm:t>
        <a:bodyPr/>
        <a:lstStyle/>
        <a:p>
          <a:endParaRPr lang="en-US"/>
        </a:p>
      </dgm:t>
    </dgm:pt>
    <dgm:pt modelId="{E1BBFFA3-117C-4043-ACBD-769EC57AAC50}">
      <dgm:prSet phldrT="[Text]"/>
      <dgm:spPr/>
      <dgm:t>
        <a:bodyPr/>
        <a:lstStyle/>
        <a:p>
          <a:pPr algn="l"/>
          <a:r>
            <a:rPr lang="en-US" b="1" dirty="0" smtClean="0"/>
            <a:t>Daily Stand-ups</a:t>
          </a:r>
          <a:endParaRPr lang="en-US" b="1" dirty="0"/>
        </a:p>
      </dgm:t>
    </dgm:pt>
    <dgm:pt modelId="{CD23BBCB-7B99-4984-A8D3-DA419EFF9A62}" type="parTrans" cxnId="{BDD7F0B9-E893-4DEB-9DE0-BF829517350E}">
      <dgm:prSet/>
      <dgm:spPr/>
      <dgm:t>
        <a:bodyPr/>
        <a:lstStyle/>
        <a:p>
          <a:endParaRPr lang="en-US"/>
        </a:p>
      </dgm:t>
    </dgm:pt>
    <dgm:pt modelId="{DBFC5FE9-B09C-40B6-AA20-2F5C5574B594}" type="sibTrans" cxnId="{BDD7F0B9-E893-4DEB-9DE0-BF829517350E}">
      <dgm:prSet/>
      <dgm:spPr/>
      <dgm:t>
        <a:bodyPr/>
        <a:lstStyle/>
        <a:p>
          <a:endParaRPr lang="en-US"/>
        </a:p>
      </dgm:t>
    </dgm:pt>
    <dgm:pt modelId="{E32AA753-BCF3-4F4F-B8F4-6F5368522FB6}">
      <dgm:prSet phldrT="[Text]"/>
      <dgm:spPr/>
      <dgm:t>
        <a:bodyPr/>
        <a:lstStyle/>
        <a:p>
          <a:pPr algn="just"/>
          <a:r>
            <a:rPr lang="en-US" dirty="0" err="1" smtClean="0"/>
            <a:t>Adakan</a:t>
          </a:r>
          <a:r>
            <a:rPr lang="en-US" dirty="0" smtClean="0"/>
            <a:t> daily stand-ups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memastikan</a:t>
          </a:r>
          <a:r>
            <a:rPr lang="en-US" dirty="0" smtClean="0"/>
            <a:t> </a:t>
          </a:r>
          <a:r>
            <a:rPr lang="en-US" dirty="0" err="1" smtClean="0"/>
            <a:t>seluruh</a:t>
          </a:r>
          <a:r>
            <a:rPr lang="en-US" dirty="0" smtClean="0"/>
            <a:t> </a:t>
          </a:r>
          <a:r>
            <a:rPr lang="en-US" dirty="0" err="1" smtClean="0"/>
            <a:t>anggota</a:t>
          </a:r>
          <a:r>
            <a:rPr lang="en-US" dirty="0" smtClean="0"/>
            <a:t> </a:t>
          </a:r>
          <a:r>
            <a:rPr lang="en-US" dirty="0" err="1" smtClean="0"/>
            <a:t>tim</a:t>
          </a:r>
          <a:r>
            <a:rPr lang="en-US" dirty="0" smtClean="0"/>
            <a:t> </a:t>
          </a:r>
          <a:r>
            <a:rPr lang="en-US" dirty="0" err="1" smtClean="0"/>
            <a:t>mengetahui</a:t>
          </a:r>
          <a:r>
            <a:rPr lang="en-US" dirty="0" smtClean="0"/>
            <a:t> status </a:t>
          </a:r>
          <a:r>
            <a:rPr lang="en-US" dirty="0" err="1" smtClean="0"/>
            <a:t>terkini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semua</a:t>
          </a:r>
          <a:r>
            <a:rPr lang="en-US" dirty="0" smtClean="0"/>
            <a:t> </a:t>
          </a:r>
          <a:r>
            <a:rPr lang="en-US" dirty="0" err="1" smtClean="0"/>
            <a:t>tugas</a:t>
          </a:r>
          <a:r>
            <a:rPr lang="en-US" dirty="0" smtClean="0"/>
            <a:t>.</a:t>
          </a:r>
          <a:endParaRPr lang="en-US" dirty="0"/>
        </a:p>
      </dgm:t>
    </dgm:pt>
    <dgm:pt modelId="{B8809376-6A7B-4BB8-8566-75E265B035E0}" type="parTrans" cxnId="{196BF9D9-20CF-4542-87AF-A9B6830253B9}">
      <dgm:prSet/>
      <dgm:spPr/>
      <dgm:t>
        <a:bodyPr/>
        <a:lstStyle/>
        <a:p>
          <a:endParaRPr lang="en-US"/>
        </a:p>
      </dgm:t>
    </dgm:pt>
    <dgm:pt modelId="{5EA9CBA6-9188-4404-8A59-C7F777CA8E6F}" type="sibTrans" cxnId="{196BF9D9-20CF-4542-87AF-A9B6830253B9}">
      <dgm:prSet/>
      <dgm:spPr/>
      <dgm:t>
        <a:bodyPr/>
        <a:lstStyle/>
        <a:p>
          <a:endParaRPr lang="en-US"/>
        </a:p>
      </dgm:t>
    </dgm:pt>
    <dgm:pt modelId="{39A150AF-1620-48EF-A2A9-7072C433D822}">
      <dgm:prSet phldrT="[Text]"/>
      <dgm:spPr/>
      <dgm:t>
        <a:bodyPr/>
        <a:lstStyle/>
        <a:p>
          <a:pPr algn="just"/>
          <a:r>
            <a:rPr lang="en-US" dirty="0" err="1" smtClean="0"/>
            <a:t>Tetapkan</a:t>
          </a:r>
          <a:r>
            <a:rPr lang="en-US" dirty="0" smtClean="0"/>
            <a:t> </a:t>
          </a:r>
          <a:r>
            <a:rPr lang="en-US" dirty="0" err="1" smtClean="0"/>
            <a:t>aturan</a:t>
          </a:r>
          <a:r>
            <a:rPr lang="en-US" dirty="0" smtClean="0"/>
            <a:t> </a:t>
          </a:r>
          <a:r>
            <a:rPr lang="en-US" dirty="0" err="1" smtClean="0"/>
            <a:t>komunikasi</a:t>
          </a:r>
          <a:r>
            <a:rPr lang="en-US" dirty="0" smtClean="0"/>
            <a:t> yang </a:t>
          </a:r>
          <a:r>
            <a:rPr lang="en-US" dirty="0" err="1" smtClean="0"/>
            <a:t>jelas</a:t>
          </a:r>
          <a:r>
            <a:rPr lang="en-US" dirty="0" smtClean="0"/>
            <a:t>, </a:t>
          </a:r>
          <a:r>
            <a:rPr lang="en-US" dirty="0" err="1" smtClean="0"/>
            <a:t>termasuk</a:t>
          </a:r>
          <a:r>
            <a:rPr lang="en-US" dirty="0" smtClean="0"/>
            <a:t> </a:t>
          </a:r>
          <a:r>
            <a:rPr lang="en-US" dirty="0" err="1" smtClean="0"/>
            <a:t>alat</a:t>
          </a:r>
          <a:r>
            <a:rPr lang="en-US" dirty="0" smtClean="0"/>
            <a:t> </a:t>
          </a:r>
          <a:r>
            <a:rPr lang="en-US" dirty="0" err="1" smtClean="0"/>
            <a:t>komunikasi</a:t>
          </a:r>
          <a:r>
            <a:rPr lang="en-US" dirty="0" smtClean="0"/>
            <a:t> </a:t>
          </a:r>
          <a:r>
            <a:rPr lang="en-US" dirty="0" err="1" smtClean="0"/>
            <a:t>apa</a:t>
          </a:r>
          <a:r>
            <a:rPr lang="en-US" dirty="0" smtClean="0"/>
            <a:t> yang </a:t>
          </a:r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berbagai</a:t>
          </a:r>
          <a:r>
            <a:rPr lang="en-US" dirty="0" smtClean="0"/>
            <a:t> </a:t>
          </a:r>
          <a:r>
            <a:rPr lang="en-US" dirty="0" err="1" smtClean="0"/>
            <a:t>situasi</a:t>
          </a:r>
          <a:r>
            <a:rPr lang="en-US" dirty="0" smtClean="0"/>
            <a:t> (Slack </a:t>
          </a:r>
          <a:r>
            <a:rPr lang="en-US" dirty="0" err="1" smtClean="0"/>
            <a:t>untuk</a:t>
          </a:r>
          <a:r>
            <a:rPr lang="en-US" dirty="0" smtClean="0"/>
            <a:t> update </a:t>
          </a:r>
          <a:r>
            <a:rPr lang="en-US" dirty="0" err="1" smtClean="0"/>
            <a:t>cepat</a:t>
          </a:r>
          <a:r>
            <a:rPr lang="en-US" dirty="0" smtClean="0"/>
            <a:t>, email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informasi</a:t>
          </a:r>
          <a:r>
            <a:rPr lang="en-US" dirty="0" smtClean="0"/>
            <a:t> formal, </a:t>
          </a:r>
          <a:r>
            <a:rPr lang="en-US" dirty="0" err="1" smtClean="0"/>
            <a:t>dll</a:t>
          </a:r>
          <a:r>
            <a:rPr lang="en-US" dirty="0" smtClean="0"/>
            <a:t>).</a:t>
          </a:r>
          <a:endParaRPr lang="en-US" dirty="0"/>
        </a:p>
      </dgm:t>
    </dgm:pt>
    <dgm:pt modelId="{229892A9-D67C-47AD-AD47-8BA142129405}" type="parTrans" cxnId="{338DCAC0-D9B2-4675-A363-055D5547E539}">
      <dgm:prSet/>
      <dgm:spPr/>
      <dgm:t>
        <a:bodyPr/>
        <a:lstStyle/>
        <a:p>
          <a:endParaRPr lang="en-US"/>
        </a:p>
      </dgm:t>
    </dgm:pt>
    <dgm:pt modelId="{74C023AD-D622-4548-8A90-EE7BADA388A2}" type="sibTrans" cxnId="{338DCAC0-D9B2-4675-A363-055D5547E539}">
      <dgm:prSet/>
      <dgm:spPr/>
      <dgm:t>
        <a:bodyPr/>
        <a:lstStyle/>
        <a:p>
          <a:endParaRPr lang="en-US"/>
        </a:p>
      </dgm:t>
    </dgm:pt>
    <dgm:pt modelId="{1B0DFDC5-8458-465B-AA04-502FF19ED5A4}">
      <dgm:prSet phldrT="[Text]"/>
      <dgm:spPr/>
      <dgm:t>
        <a:bodyPr/>
        <a:lstStyle/>
        <a:p>
          <a:r>
            <a:rPr lang="en-US" dirty="0" err="1" smtClean="0"/>
            <a:t>Solusi</a:t>
          </a:r>
          <a:endParaRPr lang="en-US" dirty="0"/>
        </a:p>
      </dgm:t>
    </dgm:pt>
    <dgm:pt modelId="{84EA880B-C4C3-4BA9-A9C9-A2EA954C7F56}" type="parTrans" cxnId="{3A0B7621-0FC1-4D9E-A070-8D821161D0C3}">
      <dgm:prSet/>
      <dgm:spPr/>
      <dgm:t>
        <a:bodyPr/>
        <a:lstStyle/>
        <a:p>
          <a:endParaRPr lang="en-US"/>
        </a:p>
      </dgm:t>
    </dgm:pt>
    <dgm:pt modelId="{497F5963-DDAC-4583-8F04-7154F7756222}" type="sibTrans" cxnId="{3A0B7621-0FC1-4D9E-A070-8D821161D0C3}">
      <dgm:prSet/>
      <dgm:spPr/>
      <dgm:t>
        <a:bodyPr/>
        <a:lstStyle/>
        <a:p>
          <a:endParaRPr lang="en-US"/>
        </a:p>
      </dgm:t>
    </dgm:pt>
    <dgm:pt modelId="{625A8880-67FD-4399-8240-5523A10796B6}">
      <dgm:prSet phldrT="[Text]"/>
      <dgm:spPr/>
      <dgm:t>
        <a:bodyPr/>
        <a:lstStyle/>
        <a:p>
          <a:r>
            <a:rPr lang="en-US" dirty="0" err="1" smtClean="0"/>
            <a:t>Implementasi</a:t>
          </a:r>
          <a:endParaRPr lang="en-US" dirty="0"/>
        </a:p>
      </dgm:t>
    </dgm:pt>
    <dgm:pt modelId="{D4DCBDF5-C6FD-415A-8F02-B0B28D23A595}" type="parTrans" cxnId="{1A8DD46A-28BD-4939-B787-FFE3303F4BBB}">
      <dgm:prSet/>
      <dgm:spPr/>
      <dgm:t>
        <a:bodyPr/>
        <a:lstStyle/>
        <a:p>
          <a:endParaRPr lang="en-US"/>
        </a:p>
      </dgm:t>
    </dgm:pt>
    <dgm:pt modelId="{3ED45F23-0B9A-4C21-81A3-5789F8C0815A}" type="sibTrans" cxnId="{1A8DD46A-28BD-4939-B787-FFE3303F4BBB}">
      <dgm:prSet/>
      <dgm:spPr/>
      <dgm:t>
        <a:bodyPr/>
        <a:lstStyle/>
        <a:p>
          <a:endParaRPr lang="en-US"/>
        </a:p>
      </dgm:t>
    </dgm:pt>
    <dgm:pt modelId="{A42B7F3F-6ECD-4561-B21C-91363F5E8357}">
      <dgm:prSet phldrT="[Text]"/>
      <dgm:spPr/>
      <dgm:t>
        <a:bodyPr/>
        <a:lstStyle/>
        <a:p>
          <a:pPr algn="just"/>
          <a:r>
            <a:rPr lang="en-US" smtClean="0"/>
            <a:t>Implementasikan daily stand-ups untuk meningkatkan transparansi dan memastikan semua anggota tim up-to-date dengan status project.</a:t>
          </a:r>
          <a:endParaRPr lang="en-US" dirty="0"/>
        </a:p>
      </dgm:t>
    </dgm:pt>
    <dgm:pt modelId="{53A122C0-3938-4088-84FC-8B371C255F4A}" type="parTrans" cxnId="{F28B303A-1D55-4F4D-A466-8B172D23199A}">
      <dgm:prSet/>
      <dgm:spPr/>
      <dgm:t>
        <a:bodyPr/>
        <a:lstStyle/>
        <a:p>
          <a:endParaRPr lang="en-US"/>
        </a:p>
      </dgm:t>
    </dgm:pt>
    <dgm:pt modelId="{D38C4D21-742A-46A0-9834-FAE7DACF811C}" type="sibTrans" cxnId="{F28B303A-1D55-4F4D-A466-8B172D23199A}">
      <dgm:prSet/>
      <dgm:spPr/>
      <dgm:t>
        <a:bodyPr/>
        <a:lstStyle/>
        <a:p>
          <a:endParaRPr lang="en-US"/>
        </a:p>
      </dgm:t>
    </dgm:pt>
    <dgm:pt modelId="{7B16F1FC-129E-42C1-8F80-13EDF4B838BC}">
      <dgm:prSet phldrT="[Text]"/>
      <dgm:spPr/>
      <dgm:t>
        <a:bodyPr/>
        <a:lstStyle/>
        <a:p>
          <a:pPr algn="just"/>
          <a:r>
            <a:rPr lang="en-US" b="1" dirty="0" smtClean="0"/>
            <a:t>Regular Check-ins</a:t>
          </a:r>
          <a:endParaRPr lang="en-US" dirty="0"/>
        </a:p>
      </dgm:t>
    </dgm:pt>
    <dgm:pt modelId="{684F554D-AC07-4833-92F0-ECD45748DBFB}" type="parTrans" cxnId="{FC7F9A8A-9654-42AC-B6D1-94E0B7E25C7F}">
      <dgm:prSet/>
      <dgm:spPr/>
      <dgm:t>
        <a:bodyPr/>
        <a:lstStyle/>
        <a:p>
          <a:endParaRPr lang="en-US"/>
        </a:p>
      </dgm:t>
    </dgm:pt>
    <dgm:pt modelId="{5C65BBCA-D1ED-4031-8552-7B352BE02207}" type="sibTrans" cxnId="{FC7F9A8A-9654-42AC-B6D1-94E0B7E25C7F}">
      <dgm:prSet/>
      <dgm:spPr/>
      <dgm:t>
        <a:bodyPr/>
        <a:lstStyle/>
        <a:p>
          <a:endParaRPr lang="en-US"/>
        </a:p>
      </dgm:t>
    </dgm:pt>
    <dgm:pt modelId="{8244F3E8-1EC3-49E6-869D-70FFA0324768}">
      <dgm:prSet phldrT="[Text]"/>
      <dgm:spPr/>
      <dgm:t>
        <a:bodyPr/>
        <a:lstStyle/>
        <a:p>
          <a:pPr algn="just"/>
          <a:r>
            <a:rPr lang="en-US" dirty="0" err="1" smtClean="0"/>
            <a:t>Tambahkan</a:t>
          </a:r>
          <a:r>
            <a:rPr lang="en-US" dirty="0" smtClean="0"/>
            <a:t> </a:t>
          </a:r>
          <a:r>
            <a:rPr lang="en-US" dirty="0" err="1" smtClean="0"/>
            <a:t>sesi</a:t>
          </a:r>
          <a:r>
            <a:rPr lang="en-US" dirty="0" smtClean="0"/>
            <a:t> check-in </a:t>
          </a:r>
          <a:r>
            <a:rPr lang="en-US" dirty="0" err="1" smtClean="0"/>
            <a:t>mingguan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dua</a:t>
          </a:r>
          <a:r>
            <a:rPr lang="en-US" dirty="0" smtClean="0"/>
            <a:t> </a:t>
          </a:r>
          <a:r>
            <a:rPr lang="en-US" dirty="0" err="1" smtClean="0"/>
            <a:t>mingguan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mengatasi</a:t>
          </a:r>
          <a:r>
            <a:rPr lang="en-US" dirty="0" smtClean="0"/>
            <a:t> </a:t>
          </a:r>
          <a:r>
            <a:rPr lang="en-US" dirty="0" err="1" smtClean="0"/>
            <a:t>kendala</a:t>
          </a:r>
          <a:r>
            <a:rPr lang="en-US" dirty="0" smtClean="0"/>
            <a:t> </a:t>
          </a:r>
          <a:r>
            <a:rPr lang="en-US" dirty="0" err="1" smtClean="0"/>
            <a:t>komunikasi</a:t>
          </a:r>
          <a:r>
            <a:rPr lang="en-US" dirty="0" smtClean="0"/>
            <a:t> yang </a:t>
          </a:r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besar</a:t>
          </a:r>
          <a:r>
            <a:rPr lang="en-US" dirty="0" smtClean="0"/>
            <a:t>.</a:t>
          </a:r>
          <a:endParaRPr lang="en-US" dirty="0"/>
        </a:p>
      </dgm:t>
    </dgm:pt>
    <dgm:pt modelId="{FEEFB089-34AC-448A-83C0-BD9A150EA0D2}" type="parTrans" cxnId="{010674AE-603B-47F2-9151-A2AF83039A9C}">
      <dgm:prSet/>
      <dgm:spPr/>
      <dgm:t>
        <a:bodyPr/>
        <a:lstStyle/>
        <a:p>
          <a:endParaRPr lang="en-US"/>
        </a:p>
      </dgm:t>
    </dgm:pt>
    <dgm:pt modelId="{6FDEDB38-E33D-450E-83D1-7A17DF1D98A3}" type="sibTrans" cxnId="{010674AE-603B-47F2-9151-A2AF83039A9C}">
      <dgm:prSet/>
      <dgm:spPr/>
      <dgm:t>
        <a:bodyPr/>
        <a:lstStyle/>
        <a:p>
          <a:endParaRPr lang="en-US"/>
        </a:p>
      </dgm:t>
    </dgm:pt>
    <dgm:pt modelId="{E2765AC5-70A2-4B44-A471-CEFBFCA57F3F}">
      <dgm:prSet/>
      <dgm:spPr/>
      <dgm:t>
        <a:bodyPr/>
        <a:lstStyle/>
        <a:p>
          <a:pPr algn="just"/>
          <a:r>
            <a:rPr lang="en-US" dirty="0" err="1" smtClean="0"/>
            <a:t>Gunakan tools komunikasi seperti Slack atau Microsoft Teams untuk memastikan adanya jalur komunikasi terbuka.</a:t>
          </a:r>
        </a:p>
      </dgm:t>
    </dgm:pt>
    <dgm:pt modelId="{8074A275-A515-4A5B-A7D3-5CA64D8DF5C5}" type="parTrans" cxnId="{174AD3EC-5915-4F2B-9E4F-E516FFB6ABF3}">
      <dgm:prSet/>
      <dgm:spPr/>
      <dgm:t>
        <a:bodyPr/>
        <a:lstStyle/>
        <a:p>
          <a:endParaRPr lang="en-US"/>
        </a:p>
      </dgm:t>
    </dgm:pt>
    <dgm:pt modelId="{90F537D0-5FB5-445B-BA18-9AD4DA10AF90}" type="sibTrans" cxnId="{174AD3EC-5915-4F2B-9E4F-E516FFB6ABF3}">
      <dgm:prSet/>
      <dgm:spPr/>
      <dgm:t>
        <a:bodyPr/>
        <a:lstStyle/>
        <a:p>
          <a:endParaRPr lang="en-US"/>
        </a:p>
      </dgm:t>
    </dgm:pt>
    <dgm:pt modelId="{C827CB36-4FC3-422A-8DA2-CEA39545355D}" type="pres">
      <dgm:prSet presAssocID="{3B635009-1607-4B35-914E-057FC7E473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36752C-CEDC-4E9B-97CB-993E093C73F2}" type="pres">
      <dgm:prSet presAssocID="{1B0DFDC5-8458-465B-AA04-502FF19ED5A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5C8B3-32A0-4C0B-A52E-059A08DCB6E7}" type="pres">
      <dgm:prSet presAssocID="{1B0DFDC5-8458-465B-AA04-502FF19ED5A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06DC4-0E80-4244-BF55-D5DA124C7149}" type="pres">
      <dgm:prSet presAssocID="{625A8880-67FD-4399-8240-5523A10796B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9B8B2-2750-4517-8944-2D2187AD5082}" type="pres">
      <dgm:prSet presAssocID="{625A8880-67FD-4399-8240-5523A10796B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8B303A-1D55-4F4D-A466-8B172D23199A}" srcId="{625A8880-67FD-4399-8240-5523A10796B6}" destId="{A42B7F3F-6ECD-4561-B21C-91363F5E8357}" srcOrd="0" destOrd="0" parTransId="{53A122C0-3938-4088-84FC-8B371C255F4A}" sibTransId="{D38C4D21-742A-46A0-9834-FAE7DACF811C}"/>
    <dgm:cxn modelId="{010674AE-603B-47F2-9151-A2AF83039A9C}" srcId="{7B16F1FC-129E-42C1-8F80-13EDF4B838BC}" destId="{8244F3E8-1EC3-49E6-869D-70FFA0324768}" srcOrd="0" destOrd="0" parTransId="{FEEFB089-34AC-448A-83C0-BD9A150EA0D2}" sibTransId="{6FDEDB38-E33D-450E-83D1-7A17DF1D98A3}"/>
    <dgm:cxn modelId="{6AE91A97-6398-4EA1-A827-F91A1DB5DF54}" type="presOf" srcId="{E1BBFFA3-117C-4043-ACBD-769EC57AAC50}" destId="{1D25C8B3-32A0-4C0B-A52E-059A08DCB6E7}" srcOrd="0" destOrd="2" presId="urn:microsoft.com/office/officeart/2005/8/layout/vList2"/>
    <dgm:cxn modelId="{99E6115C-AB43-4215-A9AD-3FEB63CB2D9E}" type="presOf" srcId="{39A150AF-1620-48EF-A2A9-7072C433D822}" destId="{1D25C8B3-32A0-4C0B-A52E-059A08DCB6E7}" srcOrd="0" destOrd="1" presId="urn:microsoft.com/office/officeart/2005/8/layout/vList2"/>
    <dgm:cxn modelId="{174AD3EC-5915-4F2B-9E4F-E516FFB6ABF3}" srcId="{625A8880-67FD-4399-8240-5523A10796B6}" destId="{E2765AC5-70A2-4B44-A471-CEFBFCA57F3F}" srcOrd="1" destOrd="0" parTransId="{8074A275-A515-4A5B-A7D3-5CA64D8DF5C5}" sibTransId="{90F537D0-5FB5-445B-BA18-9AD4DA10AF90}"/>
    <dgm:cxn modelId="{3F349CBF-3C82-4AF9-A797-F5A16301ACE9}" type="presOf" srcId="{625A8880-67FD-4399-8240-5523A10796B6}" destId="{AB106DC4-0E80-4244-BF55-D5DA124C7149}" srcOrd="0" destOrd="0" presId="urn:microsoft.com/office/officeart/2005/8/layout/vList2"/>
    <dgm:cxn modelId="{01D24637-EFB2-4432-B201-F3A35275B462}" type="presOf" srcId="{7B16F1FC-129E-42C1-8F80-13EDF4B838BC}" destId="{1D25C8B3-32A0-4C0B-A52E-059A08DCB6E7}" srcOrd="0" destOrd="4" presId="urn:microsoft.com/office/officeart/2005/8/layout/vList2"/>
    <dgm:cxn modelId="{9BAB5BF1-6F8A-43E2-86D2-09B1E1030AF5}" type="presOf" srcId="{3B635009-1607-4B35-914E-057FC7E473CB}" destId="{C827CB36-4FC3-422A-8DA2-CEA39545355D}" srcOrd="0" destOrd="0" presId="urn:microsoft.com/office/officeart/2005/8/layout/vList2"/>
    <dgm:cxn modelId="{00C06711-A85F-4E8E-80D1-5439742C4A8A}" srcId="{1B0DFDC5-8458-465B-AA04-502FF19ED5A4}" destId="{E2470797-C19F-45A7-A018-D5E1170997E7}" srcOrd="0" destOrd="0" parTransId="{EF0B49DC-69D3-423F-9E9B-A33D36E52389}" sibTransId="{2E5823BE-C2D8-4C73-B68C-512AAC398E3D}"/>
    <dgm:cxn modelId="{3A0B7621-0FC1-4D9E-A070-8D821161D0C3}" srcId="{3B635009-1607-4B35-914E-057FC7E473CB}" destId="{1B0DFDC5-8458-465B-AA04-502FF19ED5A4}" srcOrd="0" destOrd="0" parTransId="{84EA880B-C4C3-4BA9-A9C9-A2EA954C7F56}" sibTransId="{497F5963-DDAC-4583-8F04-7154F7756222}"/>
    <dgm:cxn modelId="{14D79F73-D1BB-49A9-8E23-0394ED01B4BD}" type="presOf" srcId="{A42B7F3F-6ECD-4561-B21C-91363F5E8357}" destId="{4799B8B2-2750-4517-8944-2D2187AD5082}" srcOrd="0" destOrd="0" presId="urn:microsoft.com/office/officeart/2005/8/layout/vList2"/>
    <dgm:cxn modelId="{57CE2F23-F5D0-4E36-B080-956984DECD5E}" type="presOf" srcId="{E2765AC5-70A2-4B44-A471-CEFBFCA57F3F}" destId="{4799B8B2-2750-4517-8944-2D2187AD5082}" srcOrd="0" destOrd="1" presId="urn:microsoft.com/office/officeart/2005/8/layout/vList2"/>
    <dgm:cxn modelId="{599397C3-FCFD-4141-94B2-E5C8703D8E92}" type="presOf" srcId="{8244F3E8-1EC3-49E6-869D-70FFA0324768}" destId="{1D25C8B3-32A0-4C0B-A52E-059A08DCB6E7}" srcOrd="0" destOrd="5" presId="urn:microsoft.com/office/officeart/2005/8/layout/vList2"/>
    <dgm:cxn modelId="{338DCAC0-D9B2-4675-A363-055D5547E539}" srcId="{E2470797-C19F-45A7-A018-D5E1170997E7}" destId="{39A150AF-1620-48EF-A2A9-7072C433D822}" srcOrd="0" destOrd="0" parTransId="{229892A9-D67C-47AD-AD47-8BA142129405}" sibTransId="{74C023AD-D622-4548-8A90-EE7BADA388A2}"/>
    <dgm:cxn modelId="{196BF9D9-20CF-4542-87AF-A9B6830253B9}" srcId="{E1BBFFA3-117C-4043-ACBD-769EC57AAC50}" destId="{E32AA753-BCF3-4F4F-B8F4-6F5368522FB6}" srcOrd="0" destOrd="0" parTransId="{B8809376-6A7B-4BB8-8566-75E265B035E0}" sibTransId="{5EA9CBA6-9188-4404-8A59-C7F777CA8E6F}"/>
    <dgm:cxn modelId="{4EFAE197-C5EC-4F11-A4CF-DC5D9EB5A2EC}" type="presOf" srcId="{E32AA753-BCF3-4F4F-B8F4-6F5368522FB6}" destId="{1D25C8B3-32A0-4C0B-A52E-059A08DCB6E7}" srcOrd="0" destOrd="3" presId="urn:microsoft.com/office/officeart/2005/8/layout/vList2"/>
    <dgm:cxn modelId="{D8DAEFA6-7820-4D13-8EFD-8103FE158F25}" type="presOf" srcId="{1B0DFDC5-8458-465B-AA04-502FF19ED5A4}" destId="{3B36752C-CEDC-4E9B-97CB-993E093C73F2}" srcOrd="0" destOrd="0" presId="urn:microsoft.com/office/officeart/2005/8/layout/vList2"/>
    <dgm:cxn modelId="{1A8DD46A-28BD-4939-B787-FFE3303F4BBB}" srcId="{3B635009-1607-4B35-914E-057FC7E473CB}" destId="{625A8880-67FD-4399-8240-5523A10796B6}" srcOrd="1" destOrd="0" parTransId="{D4DCBDF5-C6FD-415A-8F02-B0B28D23A595}" sibTransId="{3ED45F23-0B9A-4C21-81A3-5789F8C0815A}"/>
    <dgm:cxn modelId="{DDA2FE77-3494-4F81-96EB-19311D957098}" type="presOf" srcId="{E2470797-C19F-45A7-A018-D5E1170997E7}" destId="{1D25C8B3-32A0-4C0B-A52E-059A08DCB6E7}" srcOrd="0" destOrd="0" presId="urn:microsoft.com/office/officeart/2005/8/layout/vList2"/>
    <dgm:cxn modelId="{BDD7F0B9-E893-4DEB-9DE0-BF829517350E}" srcId="{1B0DFDC5-8458-465B-AA04-502FF19ED5A4}" destId="{E1BBFFA3-117C-4043-ACBD-769EC57AAC50}" srcOrd="1" destOrd="0" parTransId="{CD23BBCB-7B99-4984-A8D3-DA419EFF9A62}" sibTransId="{DBFC5FE9-B09C-40B6-AA20-2F5C5574B594}"/>
    <dgm:cxn modelId="{FC7F9A8A-9654-42AC-B6D1-94E0B7E25C7F}" srcId="{1B0DFDC5-8458-465B-AA04-502FF19ED5A4}" destId="{7B16F1FC-129E-42C1-8F80-13EDF4B838BC}" srcOrd="2" destOrd="0" parTransId="{684F554D-AC07-4833-92F0-ECD45748DBFB}" sibTransId="{5C65BBCA-D1ED-4031-8552-7B352BE02207}"/>
    <dgm:cxn modelId="{57CC6488-E6B1-44BB-894F-BC8E6F5AB759}" type="presParOf" srcId="{C827CB36-4FC3-422A-8DA2-CEA39545355D}" destId="{3B36752C-CEDC-4E9B-97CB-993E093C73F2}" srcOrd="0" destOrd="0" presId="urn:microsoft.com/office/officeart/2005/8/layout/vList2"/>
    <dgm:cxn modelId="{2A628A6F-ECEA-4DD3-8F96-610BC72B6AE0}" type="presParOf" srcId="{C827CB36-4FC3-422A-8DA2-CEA39545355D}" destId="{1D25C8B3-32A0-4C0B-A52E-059A08DCB6E7}" srcOrd="1" destOrd="0" presId="urn:microsoft.com/office/officeart/2005/8/layout/vList2"/>
    <dgm:cxn modelId="{2A44C8F6-920A-48A5-B5A0-63402EE7FB20}" type="presParOf" srcId="{C827CB36-4FC3-422A-8DA2-CEA39545355D}" destId="{AB106DC4-0E80-4244-BF55-D5DA124C7149}" srcOrd="2" destOrd="0" presId="urn:microsoft.com/office/officeart/2005/8/layout/vList2"/>
    <dgm:cxn modelId="{3522286A-581D-4BAA-9CA5-514DFB1A4C23}" type="presParOf" srcId="{C827CB36-4FC3-422A-8DA2-CEA39545355D}" destId="{4799B8B2-2750-4517-8944-2D2187AD508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6752C-CEDC-4E9B-97CB-993E093C73F2}">
      <dsp:nvSpPr>
        <dsp:cNvPr id="0" name=""/>
        <dsp:cNvSpPr/>
      </dsp:nvSpPr>
      <dsp:spPr>
        <a:xfrm>
          <a:off x="0" y="20030"/>
          <a:ext cx="8596312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Solusi</a:t>
          </a:r>
          <a:endParaRPr lang="en-US" sz="2100" kern="1200" dirty="0"/>
        </a:p>
      </dsp:txBody>
      <dsp:txXfrm>
        <a:off x="23988" y="44018"/>
        <a:ext cx="8548336" cy="443423"/>
      </dsp:txXfrm>
    </dsp:sp>
    <dsp:sp modelId="{1D25C8B3-32A0-4C0B-A52E-059A08DCB6E7}">
      <dsp:nvSpPr>
        <dsp:cNvPr id="0" name=""/>
        <dsp:cNvSpPr/>
      </dsp:nvSpPr>
      <dsp:spPr>
        <a:xfrm>
          <a:off x="0" y="511430"/>
          <a:ext cx="8596312" cy="243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Improve Communication Channels</a:t>
          </a:r>
          <a:endParaRPr lang="en-US" sz="1600" b="1" kern="1200" dirty="0"/>
        </a:p>
        <a:p>
          <a:pPr marL="342900" lvl="2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Tetapkan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aturan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komunikasi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jelas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termasuk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alat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komunikasi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apa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digunakan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berbagai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situasi</a:t>
          </a:r>
          <a:r>
            <a:rPr lang="en-US" sz="1600" kern="1200" dirty="0" smtClean="0"/>
            <a:t> (Slack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update </a:t>
          </a:r>
          <a:r>
            <a:rPr lang="en-US" sz="1600" kern="1200" dirty="0" err="1" smtClean="0"/>
            <a:t>cepat</a:t>
          </a:r>
          <a:r>
            <a:rPr lang="en-US" sz="1600" kern="1200" dirty="0" smtClean="0"/>
            <a:t>, email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informasi</a:t>
          </a:r>
          <a:r>
            <a:rPr lang="en-US" sz="1600" kern="1200" dirty="0" smtClean="0"/>
            <a:t> formal, </a:t>
          </a:r>
          <a:r>
            <a:rPr lang="en-US" sz="1600" kern="1200" dirty="0" err="1" smtClean="0"/>
            <a:t>dll</a:t>
          </a:r>
          <a:r>
            <a:rPr lang="en-US" sz="1600" kern="1200" dirty="0" smtClean="0"/>
            <a:t>).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Daily Stand-ups</a:t>
          </a:r>
          <a:endParaRPr lang="en-US" sz="1600" b="1" kern="1200" dirty="0"/>
        </a:p>
        <a:p>
          <a:pPr marL="342900" lvl="2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Adakan</a:t>
          </a:r>
          <a:r>
            <a:rPr lang="en-US" sz="1600" kern="1200" dirty="0" smtClean="0"/>
            <a:t> daily stand-ups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memastikan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seluruh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anggota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tim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mengetahui</a:t>
          </a:r>
          <a:r>
            <a:rPr lang="en-US" sz="1600" kern="1200" dirty="0" smtClean="0"/>
            <a:t> status </a:t>
          </a:r>
          <a:r>
            <a:rPr lang="en-US" sz="1600" kern="1200" dirty="0" err="1" smtClean="0"/>
            <a:t>terkini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dari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semua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tugas</a:t>
          </a:r>
          <a:r>
            <a:rPr lang="en-US" sz="1600" kern="1200" dirty="0" smtClean="0"/>
            <a:t>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Regular Check-ins</a:t>
          </a:r>
          <a:endParaRPr lang="en-US" sz="1600" kern="1200" dirty="0"/>
        </a:p>
        <a:p>
          <a:pPr marL="342900" lvl="2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Tambahkan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sesi</a:t>
          </a:r>
          <a:r>
            <a:rPr lang="en-US" sz="1600" kern="1200" dirty="0" smtClean="0"/>
            <a:t> check-in </a:t>
          </a:r>
          <a:r>
            <a:rPr lang="en-US" sz="1600" kern="1200" dirty="0" err="1" smtClean="0"/>
            <a:t>mingguan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atau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dua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mingguan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mengatasi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kendala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komunikasi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lebih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besar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0" y="511430"/>
        <a:ext cx="8596312" cy="2434320"/>
      </dsp:txXfrm>
    </dsp:sp>
    <dsp:sp modelId="{AB106DC4-0E80-4244-BF55-D5DA124C7149}">
      <dsp:nvSpPr>
        <dsp:cNvPr id="0" name=""/>
        <dsp:cNvSpPr/>
      </dsp:nvSpPr>
      <dsp:spPr>
        <a:xfrm>
          <a:off x="0" y="2945750"/>
          <a:ext cx="8596312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Implementasi</a:t>
          </a:r>
          <a:endParaRPr lang="en-US" sz="2100" kern="1200" dirty="0"/>
        </a:p>
      </dsp:txBody>
      <dsp:txXfrm>
        <a:off x="23988" y="2969738"/>
        <a:ext cx="8548336" cy="443423"/>
      </dsp:txXfrm>
    </dsp:sp>
    <dsp:sp modelId="{4799B8B2-2750-4517-8944-2D2187AD5082}">
      <dsp:nvSpPr>
        <dsp:cNvPr id="0" name=""/>
        <dsp:cNvSpPr/>
      </dsp:nvSpPr>
      <dsp:spPr>
        <a:xfrm>
          <a:off x="0" y="3437151"/>
          <a:ext cx="8596312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6670" rIns="149352" bIns="26670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Implementasikan daily stand-ups untuk meningkatkan transparansi dan memastikan semua anggota tim up-to-date dengan status project.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Gunakan tools komunikasi seperti Slack atau Microsoft Teams untuk memastikan adanya jalur komunikasi terbuka.</a:t>
          </a:r>
        </a:p>
      </dsp:txBody>
      <dsp:txXfrm>
        <a:off x="0" y="3437151"/>
        <a:ext cx="8596312" cy="956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183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23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69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6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06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4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1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95F7-E921-485B-A2E3-23C4C34A9DB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D62342-A127-46D8-95A7-13C42B7FE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6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Freelance Project </a:t>
            </a:r>
            <a:r>
              <a:rPr lang="en-US" dirty="0" smtClean="0"/>
              <a:t>Manager</a:t>
            </a:r>
            <a:br>
              <a:rPr lang="en-US" dirty="0" smtClean="0"/>
            </a:br>
            <a:r>
              <a:rPr lang="en-US" dirty="0" smtClean="0"/>
              <a:t>PT. </a:t>
            </a:r>
            <a:r>
              <a:rPr lang="en-US" dirty="0" err="1" smtClean="0"/>
              <a:t>Digdaya</a:t>
            </a:r>
            <a:r>
              <a:rPr lang="en-US" dirty="0" smtClean="0"/>
              <a:t> </a:t>
            </a:r>
            <a:r>
              <a:rPr lang="en-US" dirty="0" err="1" smtClean="0"/>
              <a:t>Olah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(DOT) Indonesia.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Amin Iqbaal 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1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 smtClean="0"/>
              <a:t>:</a:t>
            </a:r>
          </a:p>
          <a:p>
            <a:pPr marL="1200150" lvl="2" indent="-342900"/>
            <a:r>
              <a:rPr lang="en-US" b="1" dirty="0" err="1"/>
              <a:t>Analisis</a:t>
            </a:r>
            <a:r>
              <a:rPr lang="en-US" b="1" dirty="0"/>
              <a:t> &amp; </a:t>
            </a:r>
            <a:r>
              <a:rPr lang="en-US" b="1" dirty="0" err="1"/>
              <a:t>Desain</a:t>
            </a:r>
            <a:r>
              <a:rPr lang="en-US" dirty="0"/>
              <a:t>: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di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</a:t>
            </a:r>
          </a:p>
          <a:p>
            <a:pPr marL="1200150" lvl="2" indent="-342900"/>
            <a:r>
              <a:rPr lang="en-US" b="1" dirty="0"/>
              <a:t>Development </a:t>
            </a:r>
            <a:r>
              <a:rPr lang="en-US" b="1" dirty="0" err="1"/>
              <a:t>fitur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dirty="0"/>
              <a:t>: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, </a:t>
            </a:r>
            <a:r>
              <a:rPr lang="en-US" dirty="0" err="1"/>
              <a:t>jadwal</a:t>
            </a:r>
            <a:r>
              <a:rPr lang="en-US" dirty="0"/>
              <a:t> acara,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upload </a:t>
            </a:r>
            <a:r>
              <a:rPr lang="en-US" dirty="0" err="1"/>
              <a:t>foto</a:t>
            </a:r>
            <a:r>
              <a:rPr lang="en-US" dirty="0"/>
              <a:t> &amp; video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Optimasi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/>
              <a:t>Potong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&amp;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7-8 </a:t>
            </a:r>
            <a:r>
              <a:rPr lang="en-US" dirty="0" err="1"/>
              <a:t>hari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Parallelize development tasks: </a:t>
            </a:r>
            <a:r>
              <a:rPr lang="en-US" dirty="0" err="1"/>
              <a:t>Misalnya</a:t>
            </a:r>
            <a:r>
              <a:rPr lang="en-US" dirty="0"/>
              <a:t>, Backend Engineer </a:t>
            </a:r>
            <a:r>
              <a:rPr lang="en-US" dirty="0" err="1"/>
              <a:t>dan</a:t>
            </a:r>
            <a:r>
              <a:rPr lang="en-US" dirty="0"/>
              <a:t> Frontend Engineer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09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/>
              <a:t>Optimalisasi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:</a:t>
            </a:r>
          </a:p>
          <a:p>
            <a:pPr marL="1200150" lvl="2" indent="-342900"/>
            <a:r>
              <a:rPr lang="en-US" b="1" dirty="0" err="1"/>
              <a:t>Maksimalkan</a:t>
            </a:r>
            <a:r>
              <a:rPr lang="en-US" b="1" dirty="0"/>
              <a:t> Resource</a:t>
            </a:r>
            <a:r>
              <a:rPr lang="en-US" dirty="0"/>
              <a:t>: </a:t>
            </a:r>
            <a:r>
              <a:rPr lang="en-US" dirty="0" err="1"/>
              <a:t>Dengan</a:t>
            </a:r>
            <a:r>
              <a:rPr lang="en-US" dirty="0"/>
              <a:t> budget Rp34,200,000 </a:t>
            </a:r>
            <a:r>
              <a:rPr lang="en-US" dirty="0" err="1"/>
              <a:t>dan</a:t>
            </a:r>
            <a:r>
              <a:rPr lang="en-US" dirty="0"/>
              <a:t> rate talent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,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:</a:t>
            </a:r>
          </a:p>
          <a:p>
            <a:pPr marL="1657350" lvl="3" indent="-342900">
              <a:buFont typeface="+mj-lt"/>
              <a:buAutoNum type="arabicPeriod"/>
            </a:pPr>
            <a:r>
              <a:rPr lang="en-US" dirty="0"/>
              <a:t>UI Designer: Rp6,200,000 </a:t>
            </a:r>
            <a:r>
              <a:rPr lang="en-US" dirty="0" err="1"/>
              <a:t>untuk</a:t>
            </a:r>
            <a:r>
              <a:rPr lang="en-US" dirty="0"/>
              <a:t> 2 </a:t>
            </a:r>
            <a:r>
              <a:rPr lang="en-US" dirty="0" err="1"/>
              <a:t>bulan</a:t>
            </a:r>
            <a:r>
              <a:rPr lang="en-US" dirty="0"/>
              <a:t> (6 </a:t>
            </a:r>
            <a:r>
              <a:rPr lang="en-US" dirty="0" err="1"/>
              <a:t>minggu</a:t>
            </a:r>
            <a:r>
              <a:rPr lang="en-US" dirty="0"/>
              <a:t>)</a:t>
            </a:r>
          </a:p>
          <a:p>
            <a:pPr marL="1657350" lvl="3" indent="-342900">
              <a:buFont typeface="+mj-lt"/>
              <a:buAutoNum type="arabicPeriod"/>
            </a:pPr>
            <a:r>
              <a:rPr lang="en-US" dirty="0"/>
              <a:t>Backend Engineer: Rp6,600,000 </a:t>
            </a:r>
            <a:r>
              <a:rPr lang="en-US" dirty="0" err="1"/>
              <a:t>untuk</a:t>
            </a:r>
            <a:r>
              <a:rPr lang="en-US" dirty="0"/>
              <a:t> 2 </a:t>
            </a:r>
            <a:r>
              <a:rPr lang="en-US" dirty="0" err="1"/>
              <a:t>bulan</a:t>
            </a:r>
            <a:endParaRPr lang="en-US" dirty="0"/>
          </a:p>
          <a:p>
            <a:pPr marL="1657350" lvl="3" indent="-342900">
              <a:buFont typeface="+mj-lt"/>
              <a:buAutoNum type="arabicPeriod"/>
            </a:pPr>
            <a:r>
              <a:rPr lang="en-US" dirty="0"/>
              <a:t>Frontend Engineer: Rp6,400,000 </a:t>
            </a:r>
            <a:r>
              <a:rPr lang="en-US" dirty="0" err="1"/>
              <a:t>untuk</a:t>
            </a:r>
            <a:r>
              <a:rPr lang="en-US" dirty="0"/>
              <a:t> 2 </a:t>
            </a:r>
            <a:r>
              <a:rPr lang="en-US" dirty="0" err="1"/>
              <a:t>bulan</a:t>
            </a:r>
            <a:endParaRPr lang="en-US" dirty="0"/>
          </a:p>
          <a:p>
            <a:pPr marL="1657350" lvl="3" indent="-342900">
              <a:buFont typeface="+mj-lt"/>
              <a:buAutoNum type="arabicPeriod"/>
            </a:pPr>
            <a:r>
              <a:rPr lang="en-US" dirty="0"/>
              <a:t>Quality Assurance: Rp4,200,000 </a:t>
            </a:r>
            <a:r>
              <a:rPr lang="en-US" dirty="0" err="1"/>
              <a:t>untuk</a:t>
            </a:r>
            <a:r>
              <a:rPr lang="en-US" dirty="0"/>
              <a:t> 1,5 </a:t>
            </a:r>
            <a:r>
              <a:rPr lang="en-US" dirty="0" err="1"/>
              <a:t>bulan</a:t>
            </a:r>
            <a:r>
              <a:rPr lang="en-US" dirty="0"/>
              <a:t> (6 </a:t>
            </a:r>
            <a:r>
              <a:rPr lang="en-US" dirty="0" err="1"/>
              <a:t>minggu</a:t>
            </a:r>
            <a:r>
              <a:rPr lang="en-US" dirty="0"/>
              <a:t>)</a:t>
            </a:r>
          </a:p>
          <a:p>
            <a:pPr marL="1657350" lvl="3" indent="-342900">
              <a:buFont typeface="+mj-lt"/>
              <a:buAutoNum type="arabicPeriod"/>
            </a:pPr>
            <a:r>
              <a:rPr lang="en-US" dirty="0"/>
              <a:t>System Analyst: Rp6,000,000 </a:t>
            </a:r>
            <a:r>
              <a:rPr lang="en-US" dirty="0" err="1"/>
              <a:t>untuk</a:t>
            </a:r>
            <a:r>
              <a:rPr lang="en-US" dirty="0"/>
              <a:t> 2 </a:t>
            </a:r>
            <a:r>
              <a:rPr lang="en-US" dirty="0" err="1"/>
              <a:t>bulan</a:t>
            </a:r>
            <a:endParaRPr lang="en-US" dirty="0"/>
          </a:p>
          <a:p>
            <a:pPr marL="1657350" lvl="3" indent="-342900">
              <a:buFont typeface="+mj-lt"/>
              <a:buAutoNum type="arabicPeriod"/>
            </a:pPr>
            <a:r>
              <a:rPr lang="en-US" dirty="0"/>
              <a:t>Total: Rp29,400,000 (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budget)</a:t>
            </a:r>
          </a:p>
          <a:p>
            <a:pPr lvl="1"/>
            <a:r>
              <a:rPr lang="en-US" dirty="0"/>
              <a:t>Monitoring:</a:t>
            </a:r>
          </a:p>
          <a:p>
            <a:pPr lvl="2"/>
            <a:r>
              <a:rPr lang="en-US" dirty="0" err="1"/>
              <a:t>Pantau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Gantt Chart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6 </a:t>
            </a:r>
            <a:r>
              <a:rPr lang="en-US" dirty="0" err="1"/>
              <a:t>minggu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26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Penyusunan</a:t>
            </a:r>
            <a:r>
              <a:rPr lang="en-US" dirty="0"/>
              <a:t> Gantt Chart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40834"/>
              </p:ext>
            </p:extLst>
          </p:nvPr>
        </p:nvGraphicFramePr>
        <p:xfrm>
          <a:off x="677334" y="2683655"/>
          <a:ext cx="10026864" cy="264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8406"/>
                <a:gridCol w="479743"/>
                <a:gridCol w="479743"/>
                <a:gridCol w="479743"/>
                <a:gridCol w="479743"/>
                <a:gridCol w="479743"/>
                <a:gridCol w="479743"/>
              </a:tblGrid>
              <a:tr h="2574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574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Analisis</a:t>
                      </a:r>
                      <a:r>
                        <a:rPr lang="en-US" dirty="0" smtClean="0"/>
                        <a:t> &amp;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74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Pengembangan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fitur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Registrasi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Jadwal</a:t>
                      </a:r>
                      <a:r>
                        <a:rPr lang="en-US" dirty="0" smtClean="0"/>
                        <a:t> Acara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74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Pengembangan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fitur</a:t>
                      </a:r>
                      <a:r>
                        <a:rPr lang="en-US" dirty="0" smtClean="0"/>
                        <a:t> Approval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Join Acara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74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Pengembangan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Fitur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Notifikasi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049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&amp; Bug Fixing (QA </a:t>
                      </a:r>
                      <a:r>
                        <a:rPr lang="en-US" dirty="0" err="1" smtClean="0"/>
                        <a:t>melakukan</a:t>
                      </a:r>
                      <a:r>
                        <a:rPr lang="en-US" dirty="0" smtClean="0"/>
                        <a:t> testing, dev </a:t>
                      </a:r>
                      <a:r>
                        <a:rPr lang="en-US" dirty="0" err="1" smtClean="0"/>
                        <a:t>memperbaiki</a:t>
                      </a:r>
                      <a:r>
                        <a:rPr lang="en-US" dirty="0" smtClean="0"/>
                        <a:t> bug).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7423">
                <a:tc>
                  <a:txBody>
                    <a:bodyPr/>
                    <a:lstStyle/>
                    <a:p>
                      <a:r>
                        <a:rPr lang="en-US" dirty="0" smtClean="0"/>
                        <a:t>UAT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Release </a:t>
                      </a:r>
                      <a:r>
                        <a:rPr lang="en-US" dirty="0" err="1" smtClean="0"/>
                        <a:t>aplikasi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46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data 2 sprint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tim</a:t>
            </a:r>
            <a:r>
              <a:rPr lang="en-US" dirty="0"/>
              <a:t> yang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pimpin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target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. Dari </a:t>
            </a:r>
            <a:r>
              <a:rPr lang="en-US" dirty="0" err="1"/>
              <a:t>hasil</a:t>
            </a:r>
            <a:r>
              <a:rPr lang="en-US" dirty="0"/>
              <a:t> retrospective, </a:t>
            </a:r>
            <a:r>
              <a:rPr lang="en-US" dirty="0" err="1"/>
              <a:t>terdapat</a:t>
            </a:r>
            <a:r>
              <a:rPr lang="en-US" dirty="0"/>
              <a:t> 4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penyebabnya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 Overload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Teknis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Process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komplek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diperkirakan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komunikasi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1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1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8323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45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Task Overload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214121"/>
              </p:ext>
            </p:extLst>
          </p:nvPr>
        </p:nvGraphicFramePr>
        <p:xfrm>
          <a:off x="677863" y="1628504"/>
          <a:ext cx="8596312" cy="4413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64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/>
              <a:t>Teknis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010632"/>
              </p:ext>
            </p:extLst>
          </p:nvPr>
        </p:nvGraphicFramePr>
        <p:xfrm>
          <a:off x="677863" y="1628504"/>
          <a:ext cx="8596312" cy="4413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40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8904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Business Process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komplek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diperkirakan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560130"/>
              </p:ext>
            </p:extLst>
          </p:nvPr>
        </p:nvGraphicFramePr>
        <p:xfrm>
          <a:off x="677863" y="1628504"/>
          <a:ext cx="8596312" cy="4413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0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8904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komunikasi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733110"/>
              </p:ext>
            </p:extLst>
          </p:nvPr>
        </p:nvGraphicFramePr>
        <p:xfrm>
          <a:off x="677863" y="1628504"/>
          <a:ext cx="8596312" cy="4413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99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ditunjuk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PM </a:t>
            </a:r>
            <a:r>
              <a:rPr lang="en-US" dirty="0" err="1"/>
              <a:t>dalam</a:t>
            </a:r>
            <a:r>
              <a:rPr lang="en-US" dirty="0"/>
              <a:t> project “Management Event”.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ideal project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8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budget Rp34,200,000. </a:t>
            </a:r>
            <a:r>
              <a:rPr lang="en-US" dirty="0" err="1"/>
              <a:t>Sebelum</a:t>
            </a:r>
            <a:r>
              <a:rPr lang="en-US" dirty="0"/>
              <a:t> project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client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6 </a:t>
            </a:r>
            <a:r>
              <a:rPr lang="en-US" dirty="0" err="1"/>
              <a:t>minggu</a:t>
            </a:r>
            <a:r>
              <a:rPr lang="en-US" dirty="0"/>
              <a:t> development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request </a:t>
            </a:r>
            <a:r>
              <a:rPr lang="en-US" dirty="0" err="1"/>
              <a:t>percepatan</a:t>
            </a:r>
            <a:r>
              <a:rPr lang="en-US" dirty="0"/>
              <a:t> timeline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disepakati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Sales.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PM: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Bisa</a:t>
            </a:r>
            <a:r>
              <a:rPr lang="en-US" dirty="0"/>
              <a:t> release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6 </a:t>
            </a:r>
            <a:r>
              <a:rPr lang="en-US" dirty="0" err="1"/>
              <a:t>minggu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Cost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budget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Development </a:t>
            </a:r>
            <a:r>
              <a:rPr lang="en-US" dirty="0" err="1"/>
              <a:t>nya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Planning </a:t>
            </a:r>
            <a:r>
              <a:rPr lang="en-US" dirty="0" err="1"/>
              <a:t>dijabarkan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Gantt Chart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Kualitas</a:t>
            </a:r>
            <a:r>
              <a:rPr lang="en-US" dirty="0"/>
              <a:t> delivery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bagus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3399" y="2160589"/>
            <a:ext cx="5665561" cy="2562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58" y="4241074"/>
            <a:ext cx="2801698" cy="21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4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data yang </a:t>
            </a:r>
            <a:r>
              <a:rPr lang="en-US" dirty="0" err="1"/>
              <a:t>diberikan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Total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project </a:t>
            </a:r>
            <a:r>
              <a:rPr lang="en-US" dirty="0" err="1"/>
              <a:t>adalah</a:t>
            </a:r>
            <a:r>
              <a:rPr lang="en-US" dirty="0"/>
              <a:t> 8 </a:t>
            </a:r>
            <a:r>
              <a:rPr lang="en-US" dirty="0" err="1"/>
              <a:t>minggu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dipercepat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6 </a:t>
            </a:r>
            <a:r>
              <a:rPr lang="en-US" dirty="0" err="1"/>
              <a:t>minggu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Budget Rp34,200,000 </a:t>
            </a:r>
            <a:r>
              <a:rPr lang="en-US" dirty="0" err="1"/>
              <a:t>dan</a:t>
            </a:r>
            <a:r>
              <a:rPr lang="en-US" dirty="0"/>
              <a:t> rate talent </a:t>
            </a:r>
            <a:r>
              <a:rPr lang="en-US" dirty="0" err="1"/>
              <a:t>berdasarkan</a:t>
            </a:r>
            <a:r>
              <a:rPr lang="en-US" dirty="0"/>
              <a:t> role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70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829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Freelance Project Manager PT. Digdaya Olah Teknologi (DOT) Indonesia.</vt:lpstr>
      <vt:lpstr>Soal 1</vt:lpstr>
      <vt:lpstr>Jawaban Soal 1</vt:lpstr>
      <vt:lpstr>Task Overload</vt:lpstr>
      <vt:lpstr>Kurangnya Kemampuan Teknis</vt:lpstr>
      <vt:lpstr>Business Process yang lebih komplek dari yg diperkirakan</vt:lpstr>
      <vt:lpstr>Masalah komunikasi</vt:lpstr>
      <vt:lpstr>Soal 2</vt:lpstr>
      <vt:lpstr>Jawaban Soal 2</vt:lpstr>
      <vt:lpstr>Langkah-langkah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 Project Manager PT. Digdaya Olah Teknologi (DOT) Indonesia.</dc:title>
  <dc:creator>Microsoft account</dc:creator>
  <cp:lastModifiedBy>Microsoft account</cp:lastModifiedBy>
  <cp:revision>7</cp:revision>
  <dcterms:created xsi:type="dcterms:W3CDTF">2024-09-08T03:28:18Z</dcterms:created>
  <dcterms:modified xsi:type="dcterms:W3CDTF">2024-09-12T05:11:19Z</dcterms:modified>
</cp:coreProperties>
</file>