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34426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4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7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7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44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1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9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4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IoT Environmental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MQTT, Python, Docker, and Multi-Database Integration</a:t>
            </a:r>
          </a:p>
          <a:p>
            <a:r>
              <a:rPr dirty="0"/>
              <a:t>Amin Jahanimajd – University of Messina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Verified real-time message delivery</a:t>
            </a:r>
          </a:p>
          <a:p>
            <a:r>
              <a:t>- Confirmed data is stored in all databases</a:t>
            </a:r>
          </a:p>
          <a:p>
            <a:r>
              <a:t>- Used GUI tools and CLI to validate:</a:t>
            </a:r>
          </a:p>
          <a:p>
            <a:r>
              <a:t>  * pgAdmin, Mongo Compass, Neo4j Browser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Docker networking issues: Resolved via correct port mapping</a:t>
            </a:r>
          </a:p>
          <a:p>
            <a:r>
              <a:t>- Neo4j auth errors: Solved with proper credentials</a:t>
            </a:r>
          </a:p>
          <a:p>
            <a:r>
              <a:t>- Windows pip and Python paths: Fixed with system-wide Python setup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data analytics and visualization layer</a:t>
            </a:r>
          </a:p>
          <a:p>
            <a:r>
              <a:t>- Extend to real physical sensors</a:t>
            </a:r>
          </a:p>
          <a:p>
            <a:r>
              <a:t>- Introduce error handling and scaling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integrated MQTT with multi-DB storage</a:t>
            </a:r>
          </a:p>
          <a:p>
            <a:r>
              <a:t>- Demonstrated Dockerized, real-time IoT system</a:t>
            </a:r>
          </a:p>
          <a:p>
            <a:r>
              <a:t>- Improved understanding of data pipelines and container orchestration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 code, documentation, and docker setup available at:</a:t>
            </a:r>
          </a:p>
          <a:p>
            <a:r>
              <a:t>https://github.com/Aminjahanimajd/mqtt_env_monitor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growth of IoT devices generates large amounts of data.</a:t>
            </a:r>
          </a:p>
          <a:p>
            <a:r>
              <a:t>Efficient storage and real-time processing are essential.</a:t>
            </a:r>
          </a:p>
          <a:p>
            <a:r>
              <a:t>This project integrates MQTT with Python to store data in SQL, MongoDB, and Neo4j.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Collect data from simulated sensors via MQTT</a:t>
            </a:r>
          </a:p>
          <a:p>
            <a:r>
              <a:t>- Process data using Python scripts</a:t>
            </a:r>
          </a:p>
          <a:p>
            <a:r>
              <a:t>- Store different data types in appropriate databases:</a:t>
            </a:r>
          </a:p>
          <a:p>
            <a:r>
              <a:t>  * PostgreSQL for structured data</a:t>
            </a:r>
          </a:p>
          <a:p>
            <a:r>
              <a:t>  * MongoDB for semi-structured data</a:t>
            </a:r>
          </a:p>
          <a:p>
            <a:r>
              <a:t>  * Neo4j for relational/graph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IoT devices publish data to MQTT broker (Mosquitto)</a:t>
            </a:r>
          </a:p>
          <a:p>
            <a:r>
              <a:t>- Python subscriber listens and routes messages</a:t>
            </a:r>
          </a:p>
          <a:p>
            <a:r>
              <a:t>- Data stored in Dockerized databases:</a:t>
            </a:r>
          </a:p>
          <a:p>
            <a:r>
              <a:t>  * PostgreSQL, MongoDB, Neo4j</a:t>
            </a:r>
          </a:p>
          <a:p>
            <a:r>
              <a:t>- Docker Compose handles all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MQTT (Mosquitto)</a:t>
            </a:r>
          </a:p>
          <a:p>
            <a:r>
              <a:t>- Python (Paho MQTT, psycopg2, pymongo, py2neo)</a:t>
            </a:r>
          </a:p>
          <a:p>
            <a:r>
              <a:t>- PostgreSQL</a:t>
            </a:r>
          </a:p>
          <a:p>
            <a:r>
              <a:t>- MongoDB</a:t>
            </a:r>
          </a:p>
          <a:p>
            <a:r>
              <a:t>- Neo4j</a:t>
            </a:r>
          </a:p>
          <a:p>
            <a:r>
              <a:t>- Docker &amp; Docker Compose</a:t>
            </a:r>
          </a:p>
          <a:p>
            <a:r>
              <a:t>-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Implementation: MQTT Publisher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Simulates temperature and device network data</a:t>
            </a:r>
          </a:p>
          <a:p>
            <a:r>
              <a:t>- Publishes to topics:</a:t>
            </a:r>
          </a:p>
          <a:p>
            <a:r>
              <a:t>  * sensor/temperature</a:t>
            </a:r>
          </a:p>
          <a:p>
            <a:r>
              <a:t>  * network/device</a:t>
            </a:r>
          </a:p>
          <a:p>
            <a:r>
              <a:t>- Written in Python using paho-mqtt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Implementation: MQTT Subscriber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Subscribes to MQTT topics</a:t>
            </a:r>
          </a:p>
          <a:p>
            <a:r>
              <a:t>- Parses incoming JSON data</a:t>
            </a:r>
          </a:p>
          <a:p>
            <a:r>
              <a:t>- Directs data to appropriate handler:</a:t>
            </a:r>
          </a:p>
          <a:p>
            <a:r>
              <a:t>  * SQL, MongoDB, Neo4j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SQL: Stores temperatures in PostgreSQL</a:t>
            </a:r>
          </a:p>
          <a:p>
            <a:r>
              <a:t>- MongoDB: Stores raw sensor JSON data</a:t>
            </a:r>
          </a:p>
          <a:p>
            <a:r>
              <a:t>- Neo4j: Models device-network relationships</a:t>
            </a:r>
          </a:p>
          <a:p>
            <a:r>
              <a:t>- Each handler written in separate Python module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Docker Compose manages services:</a:t>
            </a:r>
          </a:p>
          <a:p>
            <a:r>
              <a:t>  * Mosquitto (MQTT broker)</a:t>
            </a:r>
          </a:p>
          <a:p>
            <a:r>
              <a:t>  * PostgreSQL</a:t>
            </a:r>
          </a:p>
          <a:p>
            <a:r>
              <a:t>  * MongoDB</a:t>
            </a:r>
          </a:p>
          <a:p>
            <a:r>
              <a:t>  * Neo4j</a:t>
            </a:r>
          </a:p>
          <a:p>
            <a:r>
              <a:t>- Ensures consistent and portable deployment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</TotalTime>
  <Words>434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IoT Environmental Monitoring System</vt:lpstr>
      <vt:lpstr>Introduction</vt:lpstr>
      <vt:lpstr>Project Objectives</vt:lpstr>
      <vt:lpstr>System Architecture</vt:lpstr>
      <vt:lpstr>Technologies Used</vt:lpstr>
      <vt:lpstr>Implementation: MQTT Publisher</vt:lpstr>
      <vt:lpstr>Implementation: MQTT Subscriber</vt:lpstr>
      <vt:lpstr>Database Handlers</vt:lpstr>
      <vt:lpstr>Docker Integration</vt:lpstr>
      <vt:lpstr>Testing and Results</vt:lpstr>
      <vt:lpstr>Challenges and Solutions</vt:lpstr>
      <vt:lpstr>Future Work</vt:lpstr>
      <vt:lpstr>Conclusion</vt:lpstr>
      <vt:lpstr>GitHub Repository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amin Jahani</cp:lastModifiedBy>
  <cp:revision>2</cp:revision>
  <dcterms:created xsi:type="dcterms:W3CDTF">2013-01-27T09:14:16Z</dcterms:created>
  <dcterms:modified xsi:type="dcterms:W3CDTF">2025-07-07T12:57:21Z</dcterms:modified>
  <cp:category/>
</cp:coreProperties>
</file>