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98" d="100"/>
          <a:sy n="98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508BF-C9A7-4598-9F82-EE3CC66D19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C3DFAC-C42E-428A-B4C9-A24510A1E6A1}">
      <dgm:prSet/>
      <dgm:spPr/>
      <dgm:t>
        <a:bodyPr/>
        <a:lstStyle/>
        <a:p>
          <a:r>
            <a:rPr lang="fr-FR"/>
            <a:t>But de l’application</a:t>
          </a:r>
          <a:endParaRPr lang="en-US"/>
        </a:p>
      </dgm:t>
    </dgm:pt>
    <dgm:pt modelId="{2E7D3D6C-E856-46B9-A9C2-9E05189D71A3}" type="parTrans" cxnId="{5FE73E55-01ED-4DF6-9766-E9057CC379AF}">
      <dgm:prSet/>
      <dgm:spPr/>
      <dgm:t>
        <a:bodyPr/>
        <a:lstStyle/>
        <a:p>
          <a:endParaRPr lang="en-US"/>
        </a:p>
      </dgm:t>
    </dgm:pt>
    <dgm:pt modelId="{D2D56E71-6247-448A-9022-6E884BA85C91}" type="sibTrans" cxnId="{5FE73E55-01ED-4DF6-9766-E9057CC379AF}">
      <dgm:prSet/>
      <dgm:spPr/>
      <dgm:t>
        <a:bodyPr/>
        <a:lstStyle/>
        <a:p>
          <a:endParaRPr lang="en-US"/>
        </a:p>
      </dgm:t>
    </dgm:pt>
    <dgm:pt modelId="{5F625703-4138-45E8-B18F-667498357DE1}">
      <dgm:prSet/>
      <dgm:spPr/>
      <dgm:t>
        <a:bodyPr/>
        <a:lstStyle/>
        <a:p>
          <a:r>
            <a:rPr lang="fr-FR" dirty="0"/>
            <a:t>Liste des fonctionnalités, cas d’utilisation</a:t>
          </a:r>
          <a:endParaRPr lang="en-US" dirty="0"/>
        </a:p>
      </dgm:t>
    </dgm:pt>
    <dgm:pt modelId="{1874DC2D-0823-422B-98F8-26E9E835E392}" type="parTrans" cxnId="{AF10FC61-15EF-4D93-BFC9-B3AC4F885E9B}">
      <dgm:prSet/>
      <dgm:spPr/>
      <dgm:t>
        <a:bodyPr/>
        <a:lstStyle/>
        <a:p>
          <a:endParaRPr lang="en-US"/>
        </a:p>
      </dgm:t>
    </dgm:pt>
    <dgm:pt modelId="{2843085D-DCA2-41D4-BF96-C9B25E4EFFD0}" type="sibTrans" cxnId="{AF10FC61-15EF-4D93-BFC9-B3AC4F885E9B}">
      <dgm:prSet/>
      <dgm:spPr/>
      <dgm:t>
        <a:bodyPr/>
        <a:lstStyle/>
        <a:p>
          <a:endParaRPr lang="en-US"/>
        </a:p>
      </dgm:t>
    </dgm:pt>
    <dgm:pt modelId="{03ED7EAE-6CFD-42E4-AD24-089EF04BB1E8}">
      <dgm:prSet/>
      <dgm:spPr/>
      <dgm:t>
        <a:bodyPr/>
        <a:lstStyle/>
        <a:p>
          <a:r>
            <a:rPr lang="fr-FR" dirty="0"/>
            <a:t>DSS, diagramme d’activités</a:t>
          </a:r>
          <a:endParaRPr lang="en-US" dirty="0"/>
        </a:p>
      </dgm:t>
    </dgm:pt>
    <dgm:pt modelId="{0EA17840-526D-4E59-8A45-39C439D6947C}" type="parTrans" cxnId="{CCD95CD9-D88B-4AFD-966D-3C64EBC086F3}">
      <dgm:prSet/>
      <dgm:spPr/>
      <dgm:t>
        <a:bodyPr/>
        <a:lstStyle/>
        <a:p>
          <a:endParaRPr lang="en-US"/>
        </a:p>
      </dgm:t>
    </dgm:pt>
    <dgm:pt modelId="{E279E421-5323-4247-B261-4BCC5376E4C2}" type="sibTrans" cxnId="{CCD95CD9-D88B-4AFD-966D-3C64EBC086F3}">
      <dgm:prSet/>
      <dgm:spPr/>
      <dgm:t>
        <a:bodyPr/>
        <a:lstStyle/>
        <a:p>
          <a:endParaRPr lang="en-US"/>
        </a:p>
      </dgm:t>
    </dgm:pt>
    <dgm:pt modelId="{CE9E4191-EFD7-4713-B0AC-3D4A03090650}">
      <dgm:prSet/>
      <dgm:spPr/>
      <dgm:t>
        <a:bodyPr/>
        <a:lstStyle/>
        <a:p>
          <a:r>
            <a:rPr lang="fr-FR" dirty="0"/>
            <a:t>Conception, diagramme de classe</a:t>
          </a:r>
          <a:endParaRPr lang="en-US" dirty="0"/>
        </a:p>
      </dgm:t>
    </dgm:pt>
    <dgm:pt modelId="{6D082DF0-1F7D-47C7-9539-11FF18E211AF}" type="parTrans" cxnId="{32E2BC3E-B740-408F-AFAD-FC3A4254E4E0}">
      <dgm:prSet/>
      <dgm:spPr/>
      <dgm:t>
        <a:bodyPr/>
        <a:lstStyle/>
        <a:p>
          <a:endParaRPr lang="en-US"/>
        </a:p>
      </dgm:t>
    </dgm:pt>
    <dgm:pt modelId="{42FA7996-BF1C-4F0C-8D6A-30D82C3163AD}" type="sibTrans" cxnId="{32E2BC3E-B740-408F-AFAD-FC3A4254E4E0}">
      <dgm:prSet/>
      <dgm:spPr/>
      <dgm:t>
        <a:bodyPr/>
        <a:lstStyle/>
        <a:p>
          <a:endParaRPr lang="en-US"/>
        </a:p>
      </dgm:t>
    </dgm:pt>
    <dgm:pt modelId="{27CBF033-710A-46E4-A42B-CEBE46B2D404}">
      <dgm:prSet/>
      <dgm:spPr/>
      <dgm:t>
        <a:bodyPr/>
        <a:lstStyle/>
        <a:p>
          <a:r>
            <a:rPr lang="en-US" dirty="0"/>
            <a:t>Maquette Balsamiq</a:t>
          </a:r>
        </a:p>
      </dgm:t>
    </dgm:pt>
    <dgm:pt modelId="{243F5E24-AD1A-4DE2-9C61-8C4583384EA9}" type="parTrans" cxnId="{6E289A47-432D-4EE5-ADF1-814B331CFFBE}">
      <dgm:prSet/>
      <dgm:spPr/>
      <dgm:t>
        <a:bodyPr/>
        <a:lstStyle/>
        <a:p>
          <a:endParaRPr lang="en-US"/>
        </a:p>
      </dgm:t>
    </dgm:pt>
    <dgm:pt modelId="{21971023-6039-4ABF-856F-C18ACC9FC9F5}" type="sibTrans" cxnId="{6E289A47-432D-4EE5-ADF1-814B331CFFBE}">
      <dgm:prSet/>
      <dgm:spPr/>
      <dgm:t>
        <a:bodyPr/>
        <a:lstStyle/>
        <a:p>
          <a:endParaRPr lang="en-US"/>
        </a:p>
      </dgm:t>
    </dgm:pt>
    <dgm:pt modelId="{ED32F891-A1DA-4E99-966C-0A96ABEF5E63}">
      <dgm:prSet/>
      <dgm:spPr/>
      <dgm:t>
        <a:bodyPr/>
        <a:lstStyle/>
        <a:p>
          <a:r>
            <a:rPr lang="fr-FR" dirty="0"/>
            <a:t>Planning des itérations, Trello</a:t>
          </a:r>
          <a:endParaRPr lang="en-US" dirty="0"/>
        </a:p>
      </dgm:t>
    </dgm:pt>
    <dgm:pt modelId="{A0E43866-3C84-4716-B9D4-B8A9C8946BE6}" type="parTrans" cxnId="{E78C6283-8418-4A9C-85D2-762BE4CFBA43}">
      <dgm:prSet/>
      <dgm:spPr/>
      <dgm:t>
        <a:bodyPr/>
        <a:lstStyle/>
        <a:p>
          <a:endParaRPr lang="en-US"/>
        </a:p>
      </dgm:t>
    </dgm:pt>
    <dgm:pt modelId="{0524E2CE-CC31-4EB9-BFF1-9130013AE2B8}" type="sibTrans" cxnId="{E78C6283-8418-4A9C-85D2-762BE4CFBA43}">
      <dgm:prSet/>
      <dgm:spPr/>
      <dgm:t>
        <a:bodyPr/>
        <a:lstStyle/>
        <a:p>
          <a:endParaRPr lang="en-US"/>
        </a:p>
      </dgm:t>
    </dgm:pt>
    <dgm:pt modelId="{ABB8EB0C-0D3D-44E5-B35D-893163450761}" type="pres">
      <dgm:prSet presAssocID="{DB7508BF-C9A7-4598-9F82-EE3CC66D19FC}" presName="linear" presStyleCnt="0">
        <dgm:presLayoutVars>
          <dgm:animLvl val="lvl"/>
          <dgm:resizeHandles val="exact"/>
        </dgm:presLayoutVars>
      </dgm:prSet>
      <dgm:spPr/>
    </dgm:pt>
    <dgm:pt modelId="{D88765B1-0ACE-4A50-BD0C-D089AF90C53B}" type="pres">
      <dgm:prSet presAssocID="{7AC3DFAC-C42E-428A-B4C9-A24510A1E6A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7EB7561-AC02-405C-B969-EA44F0220624}" type="pres">
      <dgm:prSet presAssocID="{D2D56E71-6247-448A-9022-6E884BA85C91}" presName="spacer" presStyleCnt="0"/>
      <dgm:spPr/>
    </dgm:pt>
    <dgm:pt modelId="{B42C02AA-889E-4CAD-9249-ED8B3AA9DA5B}" type="pres">
      <dgm:prSet presAssocID="{5F625703-4138-45E8-B18F-667498357D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F449A8-9262-4346-8CE9-D677B6E06E7E}" type="pres">
      <dgm:prSet presAssocID="{2843085D-DCA2-41D4-BF96-C9B25E4EFFD0}" presName="spacer" presStyleCnt="0"/>
      <dgm:spPr/>
    </dgm:pt>
    <dgm:pt modelId="{3ECC1013-F8CE-4582-8D1B-2CBC2B9417D3}" type="pres">
      <dgm:prSet presAssocID="{03ED7EAE-6CFD-42E4-AD24-089EF04BB1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050425-A5BE-44B0-8F07-821D2B875355}" type="pres">
      <dgm:prSet presAssocID="{E279E421-5323-4247-B261-4BCC5376E4C2}" presName="spacer" presStyleCnt="0"/>
      <dgm:spPr/>
    </dgm:pt>
    <dgm:pt modelId="{DE93891C-122D-4D85-B186-19D4ED3472B6}" type="pres">
      <dgm:prSet presAssocID="{CE9E4191-EFD7-4713-B0AC-3D4A0309065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FDDF04-E3EC-4930-8898-9B5B192FC52F}" type="pres">
      <dgm:prSet presAssocID="{42FA7996-BF1C-4F0C-8D6A-30D82C3163AD}" presName="spacer" presStyleCnt="0"/>
      <dgm:spPr/>
    </dgm:pt>
    <dgm:pt modelId="{6FA1DE04-4AB8-411C-B799-55B54D7246C6}" type="pres">
      <dgm:prSet presAssocID="{27CBF033-710A-46E4-A42B-CEBE46B2D4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2D5239-EED0-4268-8D86-178E2D41869A}" type="pres">
      <dgm:prSet presAssocID="{21971023-6039-4ABF-856F-C18ACC9FC9F5}" presName="spacer" presStyleCnt="0"/>
      <dgm:spPr/>
    </dgm:pt>
    <dgm:pt modelId="{3A8D5D4F-B8D6-4D73-B3DD-9FAB609678F9}" type="pres">
      <dgm:prSet presAssocID="{ED32F891-A1DA-4E99-966C-0A96ABEF5E6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2E2BC3E-B740-408F-AFAD-FC3A4254E4E0}" srcId="{DB7508BF-C9A7-4598-9F82-EE3CC66D19FC}" destId="{CE9E4191-EFD7-4713-B0AC-3D4A03090650}" srcOrd="3" destOrd="0" parTransId="{6D082DF0-1F7D-47C7-9539-11FF18E211AF}" sibTransId="{42FA7996-BF1C-4F0C-8D6A-30D82C3163AD}"/>
    <dgm:cxn modelId="{AF10FC61-15EF-4D93-BFC9-B3AC4F885E9B}" srcId="{DB7508BF-C9A7-4598-9F82-EE3CC66D19FC}" destId="{5F625703-4138-45E8-B18F-667498357DE1}" srcOrd="1" destOrd="0" parTransId="{1874DC2D-0823-422B-98F8-26E9E835E392}" sibTransId="{2843085D-DCA2-41D4-BF96-C9B25E4EFFD0}"/>
    <dgm:cxn modelId="{6E289A47-432D-4EE5-ADF1-814B331CFFBE}" srcId="{DB7508BF-C9A7-4598-9F82-EE3CC66D19FC}" destId="{27CBF033-710A-46E4-A42B-CEBE46B2D404}" srcOrd="4" destOrd="0" parTransId="{243F5E24-AD1A-4DE2-9C61-8C4583384EA9}" sibTransId="{21971023-6039-4ABF-856F-C18ACC9FC9F5}"/>
    <dgm:cxn modelId="{BE23B249-DF1C-40F0-A399-5611FB42B3B6}" type="presOf" srcId="{ED32F891-A1DA-4E99-966C-0A96ABEF5E63}" destId="{3A8D5D4F-B8D6-4D73-B3DD-9FAB609678F9}" srcOrd="0" destOrd="0" presId="urn:microsoft.com/office/officeart/2005/8/layout/vList2"/>
    <dgm:cxn modelId="{5FE73E55-01ED-4DF6-9766-E9057CC379AF}" srcId="{DB7508BF-C9A7-4598-9F82-EE3CC66D19FC}" destId="{7AC3DFAC-C42E-428A-B4C9-A24510A1E6A1}" srcOrd="0" destOrd="0" parTransId="{2E7D3D6C-E856-46B9-A9C2-9E05189D71A3}" sibTransId="{D2D56E71-6247-448A-9022-6E884BA85C91}"/>
    <dgm:cxn modelId="{3DD97E59-087E-4C7A-9D86-C7061D69E31A}" type="presOf" srcId="{5F625703-4138-45E8-B18F-667498357DE1}" destId="{B42C02AA-889E-4CAD-9249-ED8B3AA9DA5B}" srcOrd="0" destOrd="0" presId="urn:microsoft.com/office/officeart/2005/8/layout/vList2"/>
    <dgm:cxn modelId="{E78C6283-8418-4A9C-85D2-762BE4CFBA43}" srcId="{DB7508BF-C9A7-4598-9F82-EE3CC66D19FC}" destId="{ED32F891-A1DA-4E99-966C-0A96ABEF5E63}" srcOrd="5" destOrd="0" parTransId="{A0E43866-3C84-4716-B9D4-B8A9C8946BE6}" sibTransId="{0524E2CE-CC31-4EB9-BFF1-9130013AE2B8}"/>
    <dgm:cxn modelId="{3EA9CBBF-2D89-456B-84F4-1F831C8D1A1D}" type="presOf" srcId="{03ED7EAE-6CFD-42E4-AD24-089EF04BB1E8}" destId="{3ECC1013-F8CE-4582-8D1B-2CBC2B9417D3}" srcOrd="0" destOrd="0" presId="urn:microsoft.com/office/officeart/2005/8/layout/vList2"/>
    <dgm:cxn modelId="{3EB995CB-4BC0-412D-B970-1F26F4AA436E}" type="presOf" srcId="{DB7508BF-C9A7-4598-9F82-EE3CC66D19FC}" destId="{ABB8EB0C-0D3D-44E5-B35D-893163450761}" srcOrd="0" destOrd="0" presId="urn:microsoft.com/office/officeart/2005/8/layout/vList2"/>
    <dgm:cxn modelId="{7EE8EBCE-98AA-432E-A83B-F1D0B01EF3D3}" type="presOf" srcId="{CE9E4191-EFD7-4713-B0AC-3D4A03090650}" destId="{DE93891C-122D-4D85-B186-19D4ED3472B6}" srcOrd="0" destOrd="0" presId="urn:microsoft.com/office/officeart/2005/8/layout/vList2"/>
    <dgm:cxn modelId="{07A88AD1-E172-4D6B-998E-0DAF548C47E8}" type="presOf" srcId="{7AC3DFAC-C42E-428A-B4C9-A24510A1E6A1}" destId="{D88765B1-0ACE-4A50-BD0C-D089AF90C53B}" srcOrd="0" destOrd="0" presId="urn:microsoft.com/office/officeart/2005/8/layout/vList2"/>
    <dgm:cxn modelId="{CCD95CD9-D88B-4AFD-966D-3C64EBC086F3}" srcId="{DB7508BF-C9A7-4598-9F82-EE3CC66D19FC}" destId="{03ED7EAE-6CFD-42E4-AD24-089EF04BB1E8}" srcOrd="2" destOrd="0" parTransId="{0EA17840-526D-4E59-8A45-39C439D6947C}" sibTransId="{E279E421-5323-4247-B261-4BCC5376E4C2}"/>
    <dgm:cxn modelId="{AD3634F5-2F6A-46F0-B5A7-54AD4578F3FC}" type="presOf" srcId="{27CBF033-710A-46E4-A42B-CEBE46B2D404}" destId="{6FA1DE04-4AB8-411C-B799-55B54D7246C6}" srcOrd="0" destOrd="0" presId="urn:microsoft.com/office/officeart/2005/8/layout/vList2"/>
    <dgm:cxn modelId="{02A3C06B-45E5-44AD-8DE2-EA589654F903}" type="presParOf" srcId="{ABB8EB0C-0D3D-44E5-B35D-893163450761}" destId="{D88765B1-0ACE-4A50-BD0C-D089AF90C53B}" srcOrd="0" destOrd="0" presId="urn:microsoft.com/office/officeart/2005/8/layout/vList2"/>
    <dgm:cxn modelId="{964A8663-CCF6-4D7D-BA01-E9286E96B4E2}" type="presParOf" srcId="{ABB8EB0C-0D3D-44E5-B35D-893163450761}" destId="{57EB7561-AC02-405C-B969-EA44F0220624}" srcOrd="1" destOrd="0" presId="urn:microsoft.com/office/officeart/2005/8/layout/vList2"/>
    <dgm:cxn modelId="{7D0B8826-C1B0-4381-AC49-B4F369FD1C16}" type="presParOf" srcId="{ABB8EB0C-0D3D-44E5-B35D-893163450761}" destId="{B42C02AA-889E-4CAD-9249-ED8B3AA9DA5B}" srcOrd="2" destOrd="0" presId="urn:microsoft.com/office/officeart/2005/8/layout/vList2"/>
    <dgm:cxn modelId="{83108418-9341-4DFD-9B05-BABB60CEC360}" type="presParOf" srcId="{ABB8EB0C-0D3D-44E5-B35D-893163450761}" destId="{48F449A8-9262-4346-8CE9-D677B6E06E7E}" srcOrd="3" destOrd="0" presId="urn:microsoft.com/office/officeart/2005/8/layout/vList2"/>
    <dgm:cxn modelId="{4991F9E4-EF37-435E-B622-263FC65E5A26}" type="presParOf" srcId="{ABB8EB0C-0D3D-44E5-B35D-893163450761}" destId="{3ECC1013-F8CE-4582-8D1B-2CBC2B9417D3}" srcOrd="4" destOrd="0" presId="urn:microsoft.com/office/officeart/2005/8/layout/vList2"/>
    <dgm:cxn modelId="{3824E63D-8531-4C65-87FE-88C0F9159060}" type="presParOf" srcId="{ABB8EB0C-0D3D-44E5-B35D-893163450761}" destId="{CA050425-A5BE-44B0-8F07-821D2B875355}" srcOrd="5" destOrd="0" presId="urn:microsoft.com/office/officeart/2005/8/layout/vList2"/>
    <dgm:cxn modelId="{618429AF-F5D8-44F9-A7A0-CFB890039D71}" type="presParOf" srcId="{ABB8EB0C-0D3D-44E5-B35D-893163450761}" destId="{DE93891C-122D-4D85-B186-19D4ED3472B6}" srcOrd="6" destOrd="0" presId="urn:microsoft.com/office/officeart/2005/8/layout/vList2"/>
    <dgm:cxn modelId="{E888ECF9-80D2-4F4F-91F0-CF771C050CC5}" type="presParOf" srcId="{ABB8EB0C-0D3D-44E5-B35D-893163450761}" destId="{ECFDDF04-E3EC-4930-8898-9B5B192FC52F}" srcOrd="7" destOrd="0" presId="urn:microsoft.com/office/officeart/2005/8/layout/vList2"/>
    <dgm:cxn modelId="{03A26A86-61AC-4B46-8A20-9CCF2F2A66BE}" type="presParOf" srcId="{ABB8EB0C-0D3D-44E5-B35D-893163450761}" destId="{6FA1DE04-4AB8-411C-B799-55B54D7246C6}" srcOrd="8" destOrd="0" presId="urn:microsoft.com/office/officeart/2005/8/layout/vList2"/>
    <dgm:cxn modelId="{8D196F31-367A-4413-88A0-B4841F28A1D8}" type="presParOf" srcId="{ABB8EB0C-0D3D-44E5-B35D-893163450761}" destId="{A52D5239-EED0-4268-8D86-178E2D41869A}" srcOrd="9" destOrd="0" presId="urn:microsoft.com/office/officeart/2005/8/layout/vList2"/>
    <dgm:cxn modelId="{6BBCEB03-04CC-4ABC-A69D-BD7077440305}" type="presParOf" srcId="{ABB8EB0C-0D3D-44E5-B35D-893163450761}" destId="{3A8D5D4F-B8D6-4D73-B3DD-9FAB609678F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65B1-0ACE-4A50-BD0C-D089AF90C53B}">
      <dsp:nvSpPr>
        <dsp:cNvPr id="0" name=""/>
        <dsp:cNvSpPr/>
      </dsp:nvSpPr>
      <dsp:spPr>
        <a:xfrm>
          <a:off x="0" y="243936"/>
          <a:ext cx="6593202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But de l’application</a:t>
          </a:r>
          <a:endParaRPr lang="en-US" sz="2700" kern="1200"/>
        </a:p>
      </dsp:txBody>
      <dsp:txXfrm>
        <a:off x="31613" y="275549"/>
        <a:ext cx="6529976" cy="584369"/>
      </dsp:txXfrm>
    </dsp:sp>
    <dsp:sp modelId="{B42C02AA-889E-4CAD-9249-ED8B3AA9DA5B}">
      <dsp:nvSpPr>
        <dsp:cNvPr id="0" name=""/>
        <dsp:cNvSpPr/>
      </dsp:nvSpPr>
      <dsp:spPr>
        <a:xfrm>
          <a:off x="0" y="969291"/>
          <a:ext cx="6593202" cy="647595"/>
        </a:xfrm>
        <a:prstGeom prst="roundRect">
          <a:avLst/>
        </a:prstGeom>
        <a:solidFill>
          <a:schemeClr val="accent5">
            <a:hueOff val="-292885"/>
            <a:satOff val="84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Liste des fonctionnalités, cas d’utilisation</a:t>
          </a:r>
          <a:endParaRPr lang="en-US" sz="2700" kern="1200" dirty="0"/>
        </a:p>
      </dsp:txBody>
      <dsp:txXfrm>
        <a:off x="31613" y="1000904"/>
        <a:ext cx="6529976" cy="584369"/>
      </dsp:txXfrm>
    </dsp:sp>
    <dsp:sp modelId="{3ECC1013-F8CE-4582-8D1B-2CBC2B9417D3}">
      <dsp:nvSpPr>
        <dsp:cNvPr id="0" name=""/>
        <dsp:cNvSpPr/>
      </dsp:nvSpPr>
      <dsp:spPr>
        <a:xfrm>
          <a:off x="0" y="1694646"/>
          <a:ext cx="6593202" cy="647595"/>
        </a:xfrm>
        <a:prstGeom prst="roundRect">
          <a:avLst/>
        </a:prstGeom>
        <a:solidFill>
          <a:schemeClr val="accent5">
            <a:hueOff val="-585770"/>
            <a:satOff val="167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DSS, diagramme d’activités</a:t>
          </a:r>
          <a:endParaRPr lang="en-US" sz="2700" kern="1200" dirty="0"/>
        </a:p>
      </dsp:txBody>
      <dsp:txXfrm>
        <a:off x="31613" y="1726259"/>
        <a:ext cx="6529976" cy="584369"/>
      </dsp:txXfrm>
    </dsp:sp>
    <dsp:sp modelId="{DE93891C-122D-4D85-B186-19D4ED3472B6}">
      <dsp:nvSpPr>
        <dsp:cNvPr id="0" name=""/>
        <dsp:cNvSpPr/>
      </dsp:nvSpPr>
      <dsp:spPr>
        <a:xfrm>
          <a:off x="0" y="2420001"/>
          <a:ext cx="6593202" cy="647595"/>
        </a:xfrm>
        <a:prstGeom prst="roundRect">
          <a:avLst/>
        </a:prstGeom>
        <a:solidFill>
          <a:schemeClr val="accent5">
            <a:hueOff val="-878655"/>
            <a:satOff val="251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Conception, diagramme de classe</a:t>
          </a:r>
          <a:endParaRPr lang="en-US" sz="2700" kern="1200" dirty="0"/>
        </a:p>
      </dsp:txBody>
      <dsp:txXfrm>
        <a:off x="31613" y="2451614"/>
        <a:ext cx="6529976" cy="584369"/>
      </dsp:txXfrm>
    </dsp:sp>
    <dsp:sp modelId="{6FA1DE04-4AB8-411C-B799-55B54D7246C6}">
      <dsp:nvSpPr>
        <dsp:cNvPr id="0" name=""/>
        <dsp:cNvSpPr/>
      </dsp:nvSpPr>
      <dsp:spPr>
        <a:xfrm>
          <a:off x="0" y="3145356"/>
          <a:ext cx="6593202" cy="647595"/>
        </a:xfrm>
        <a:prstGeom prst="roundRect">
          <a:avLst/>
        </a:prstGeom>
        <a:solidFill>
          <a:schemeClr val="accent5">
            <a:hueOff val="-1171540"/>
            <a:satOff val="334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Maquette Balsamiq</a:t>
          </a:r>
        </a:p>
      </dsp:txBody>
      <dsp:txXfrm>
        <a:off x="31613" y="3176969"/>
        <a:ext cx="6529976" cy="584369"/>
      </dsp:txXfrm>
    </dsp:sp>
    <dsp:sp modelId="{3A8D5D4F-B8D6-4D73-B3DD-9FAB609678F9}">
      <dsp:nvSpPr>
        <dsp:cNvPr id="0" name=""/>
        <dsp:cNvSpPr/>
      </dsp:nvSpPr>
      <dsp:spPr>
        <a:xfrm>
          <a:off x="0" y="3870711"/>
          <a:ext cx="6593202" cy="647595"/>
        </a:xfrm>
        <a:prstGeom prst="roundRect">
          <a:avLst/>
        </a:prstGeom>
        <a:solidFill>
          <a:schemeClr val="accent5">
            <a:hueOff val="-146442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Planning des itérations, Trello</a:t>
          </a:r>
          <a:endParaRPr lang="en-US" sz="2700" kern="1200" dirty="0"/>
        </a:p>
      </dsp:txBody>
      <dsp:txXfrm>
        <a:off x="31613" y="3902324"/>
        <a:ext cx="6529976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6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2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a&#10;&#10;Descripción generada automáticamente">
            <a:extLst>
              <a:ext uri="{FF2B5EF4-FFF2-40B4-BE49-F238E27FC236}">
                <a16:creationId xmlns:a16="http://schemas.microsoft.com/office/drawing/2014/main" id="{5D9E6E6B-6967-5173-E63C-A5A6AEF3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816651-83BB-7B9D-7D9C-5947FB5D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fr-FR" sz="2600">
                <a:solidFill>
                  <a:srgbClr val="FFFFFF"/>
                </a:solidFill>
              </a:rPr>
              <a:t>SAE S3.01 - Développement d’une application</a:t>
            </a:r>
            <a:br>
              <a:rPr lang="fr-FR" sz="2600">
                <a:solidFill>
                  <a:srgbClr val="FFFFFF"/>
                </a:solidFill>
              </a:rPr>
            </a:br>
            <a:r>
              <a:rPr lang="fr-FR" sz="2600">
                <a:solidFill>
                  <a:srgbClr val="FFFFFF"/>
                </a:solidFill>
              </a:rPr>
              <a:t>Partie analyse.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EB263-F220-DA83-6383-F2F2BAC3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ALLART, Noah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BELALIA BENDJAFAR, Amin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DE WASH, Noah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MANGIN, Adrien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7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55A75-CDEF-8CF8-28FD-EF714BB9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CEFED1-5FE6-1B74-8C6F-C4478DAF7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334221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88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51C32-CD1B-B683-6085-A66C79E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fr-FR"/>
              <a:t>But de l’application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7D8F4C3D-9F96-21D1-8A91-9A3BF35B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8" r="1" b="1"/>
          <a:stretch/>
        </p:blipFill>
        <p:spPr>
          <a:xfrm>
            <a:off x="580732" y="2931419"/>
            <a:ext cx="6838971" cy="205489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D0BBA-A257-84B3-CF41-1BB823C7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30" y="2031167"/>
            <a:ext cx="3446679" cy="3967235"/>
          </a:xfrm>
        </p:spPr>
        <p:txBody>
          <a:bodyPr>
            <a:normAutofit/>
          </a:bodyPr>
          <a:lstStyle/>
          <a:p>
            <a:r>
              <a:rPr lang="fr-FR" sz="1800" dirty="0"/>
              <a:t>Créer une prévisualisation d’un diagramme de classe Java.</a:t>
            </a:r>
          </a:p>
          <a:p>
            <a:r>
              <a:rPr lang="fr-FR" sz="1800" dirty="0"/>
              <a:t>Permettre de voir les interactions entre les classes, dépendances, implémentations…</a:t>
            </a:r>
          </a:p>
          <a:p>
            <a:r>
              <a:rPr lang="fr-FR" sz="1800" dirty="0"/>
              <a:t>Pouvoir créer un des diagrammes  depuis l’application pour l’exporter en squelette Java.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0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C7D12-52EE-FCF6-B17E-021444D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Fonctionnalités, cas d’utilisations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646CA2-55FE-1A8C-8B06-03FAAD56D1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552" y="2076450"/>
            <a:ext cx="2924009" cy="3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4B5078-138C-3947-1E8A-4257CF06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1773390"/>
            <a:ext cx="2423313" cy="460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73D690-C610-978C-B674-4229D034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8301" y="1773390"/>
            <a:ext cx="2412200" cy="45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4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F4193-8662-B655-EFCE-BDC96CBC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DSS, Diagramme d’activités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6ED3ED-B677-A667-0B89-D33C8AAB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4" y="2201379"/>
            <a:ext cx="6018239" cy="36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D652DB-CF05-DA7E-A35A-B3DB22F3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3" y="2201379"/>
            <a:ext cx="6018239" cy="36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antUML Diagram">
            <a:extLst>
              <a:ext uri="{FF2B5EF4-FFF2-40B4-BE49-F238E27FC236}">
                <a16:creationId xmlns:a16="http://schemas.microsoft.com/office/drawing/2014/main" id="{5EE9E57E-0BCB-2404-2E23-7563E443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09" y="508715"/>
            <a:ext cx="4456113" cy="58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49424-B39E-C215-96AA-5A129A17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4277"/>
            <a:ext cx="11049000" cy="789707"/>
          </a:xfrm>
        </p:spPr>
        <p:txBody>
          <a:bodyPr/>
          <a:lstStyle/>
          <a:p>
            <a:r>
              <a:rPr lang="fr-FR" dirty="0"/>
              <a:t>Conception, diagramme de classe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C510D6-119C-F306-3E7C-045A3284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984"/>
            <a:ext cx="12192000" cy="55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7FDF-BA25-DED3-46C0-FB8116FF7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FFDA7F5-8520-A387-E39B-E300728D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A59ED0E-C228-17F9-71B4-C04DB8D9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5" y="59702"/>
            <a:ext cx="11049000" cy="1084101"/>
          </a:xfrm>
        </p:spPr>
        <p:txBody>
          <a:bodyPr>
            <a:normAutofit/>
          </a:bodyPr>
          <a:lstStyle/>
          <a:p>
            <a:r>
              <a:rPr lang="fr-FR" sz="3200" b="1" dirty="0"/>
              <a:t>Patron MVC</a:t>
            </a:r>
          </a:p>
        </p:txBody>
      </p:sp>
    </p:spTree>
    <p:extLst>
      <p:ext uri="{BB962C8B-B14F-4D97-AF65-F5344CB8AC3E}">
        <p14:creationId xmlns:p14="http://schemas.microsoft.com/office/powerpoint/2010/main" val="336442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CE48B-76D4-63E2-F151-E9C62CE7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9CC8D6-5EBD-2D5D-865E-18C366F1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Patron MVC + Singleton + Composite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3619D1B-6488-7B28-063D-3791BA3A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32" y="2241088"/>
            <a:ext cx="11059811" cy="422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66D334-ED8A-40FD-815A-9CFDBD1D6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328D0D-BB99-BC10-98CC-84F3C3C5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6479811" cy="5161069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6000" b="1" dirty="0"/>
            </a:br>
            <a:r>
              <a:rPr lang="en-US" sz="6000" b="1" dirty="0"/>
              <a:t>-&gt; </a:t>
            </a:r>
            <a:r>
              <a:rPr lang="en-US" sz="6000" dirty="0" err="1">
                <a:highlight>
                  <a:srgbClr val="FFFF00"/>
                </a:highlight>
              </a:rPr>
              <a:t>Maintenant</a:t>
            </a:r>
            <a:br>
              <a:rPr lang="en-US" sz="6000" b="1" dirty="0"/>
            </a:br>
            <a:r>
              <a:rPr lang="en-US" sz="5400" b="1" dirty="0" err="1"/>
              <a:t>Présentation</a:t>
            </a:r>
            <a:r>
              <a:rPr lang="en-US" sz="5400" b="1" dirty="0"/>
              <a:t> de la maquette Balsamiq + Trello</a:t>
            </a:r>
            <a:endParaRPr lang="en-US" sz="6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A2E30-B650-462E-B9FC-274981FA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5650B4-3EA6-4022-B35C-09321844D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6A16AC-AFBE-42BD-9588-2522D7E4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90375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120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Batang</vt:lpstr>
      <vt:lpstr>Arial</vt:lpstr>
      <vt:lpstr>Avenir Next LT Pro Light</vt:lpstr>
      <vt:lpstr>AlignmentVTI</vt:lpstr>
      <vt:lpstr>SAE S3.01 - Développement d’une application Partie analyse.</vt:lpstr>
      <vt:lpstr>Sommaire</vt:lpstr>
      <vt:lpstr>But de l’application</vt:lpstr>
      <vt:lpstr>Fonctionnalités, cas d’utilisations</vt:lpstr>
      <vt:lpstr>DSS, Diagramme d’activités</vt:lpstr>
      <vt:lpstr>Conception, diagramme de classe</vt:lpstr>
      <vt:lpstr>Patron MVC</vt:lpstr>
      <vt:lpstr>Patron MVC + Singleton + Composite</vt:lpstr>
      <vt:lpstr> -&gt; Maintenant Présentation de la maquette Balsamiq +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 Belalia Bendjafar</dc:creator>
  <cp:lastModifiedBy>Amin Belalia Bendjafar</cp:lastModifiedBy>
  <cp:revision>4</cp:revision>
  <dcterms:created xsi:type="dcterms:W3CDTF">2024-12-11T12:13:14Z</dcterms:created>
  <dcterms:modified xsi:type="dcterms:W3CDTF">2024-12-11T21:27:36Z</dcterms:modified>
</cp:coreProperties>
</file>