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0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4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4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2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31C4-D751-4706-8015-2614FFE1C2C5}" type="datetimeFigureOut">
              <a:rPr lang="ru-RU" smtClean="0"/>
              <a:t>13.01.2015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B18A-F91E-4D41-B5D7-F859E1E74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1590906"/>
            <a:ext cx="3175000" cy="44910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-1"/>
            <a:ext cx="9144000" cy="1909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Book Antiqua" panose="02040602050305030304" pitchFamily="18" charset="0"/>
                <a:cs typeface="Consolas" panose="020B0609020204030204" pitchFamily="49" charset="0"/>
              </a:rPr>
              <a:t>The Clean Code Game</a:t>
            </a:r>
            <a:endParaRPr lang="ru-RU" sz="4000" dirty="0">
              <a:latin typeface="Book Antiqua" panose="0204060205030503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976" y="2985713"/>
            <a:ext cx="262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Segoe UI Light" panose="020B0502040204020203" pitchFamily="34" charset="0"/>
              </a:rPr>
              <a:t>Все хотят иметь дело только </a:t>
            </a:r>
            <a:br>
              <a:rPr lang="ru-RU" sz="1400" dirty="0" smtClean="0">
                <a:latin typeface="Segoe UI Light" panose="020B0502040204020203" pitchFamily="34" charset="0"/>
              </a:rPr>
            </a:br>
            <a:r>
              <a:rPr lang="ru-RU" sz="1400" dirty="0" smtClean="0">
                <a:latin typeface="Segoe UI Light" panose="020B0502040204020203" pitchFamily="34" charset="0"/>
              </a:rPr>
              <a:t>с понятным, чистым кодом. </a:t>
            </a:r>
            <a:br>
              <a:rPr lang="ru-RU" sz="1400" dirty="0" smtClean="0">
                <a:latin typeface="Segoe UI Light" panose="020B0502040204020203" pitchFamily="34" charset="0"/>
              </a:rPr>
            </a:br>
            <a:r>
              <a:rPr lang="ru-RU" sz="1400" dirty="0" smtClean="0">
                <a:latin typeface="Segoe UI Light" panose="020B0502040204020203" pitchFamily="34" charset="0"/>
              </a:rPr>
              <a:t>Но не все могут его создавать.</a:t>
            </a:r>
            <a:br>
              <a:rPr lang="ru-RU" sz="1400" dirty="0" smtClean="0">
                <a:latin typeface="Segoe UI Light" panose="020B0502040204020203" pitchFamily="34" charset="0"/>
              </a:rPr>
            </a:br>
            <a:endParaRPr lang="ru-RU" sz="1400" dirty="0" smtClean="0">
              <a:latin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</a:rPr>
              <a:t>Проверь себя!</a:t>
            </a:r>
            <a:endParaRPr lang="ru-RU" sz="1400" dirty="0">
              <a:latin typeface="Segoe UI Light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72431" y="4598265"/>
            <a:ext cx="2386013" cy="632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Book Antiqua" panose="02040602050305030304" pitchFamily="18" charset="0"/>
                <a:cs typeface="Consolas" panose="020B0609020204030204" pitchFamily="49" charset="0"/>
              </a:rPr>
              <a:t>Начать игру</a:t>
            </a:r>
            <a:endParaRPr lang="ru-RU" sz="2400" dirty="0" smtClean="0">
              <a:latin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4975" y="1204727"/>
            <a:ext cx="161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Версия на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C#</a:t>
            </a:r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12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15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Consolas</vt:lpstr>
      <vt:lpstr>Segoe UI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Pavel Egorov</cp:lastModifiedBy>
  <cp:revision>4</cp:revision>
  <dcterms:created xsi:type="dcterms:W3CDTF">2015-01-13T12:50:22Z</dcterms:created>
  <dcterms:modified xsi:type="dcterms:W3CDTF">2015-01-14T13:47:51Z</dcterms:modified>
</cp:coreProperties>
</file>