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sldIdLst>
    <p:sldId id="256" r:id="rId2"/>
    <p:sldId id="283" r:id="rId3"/>
    <p:sldId id="259" r:id="rId4"/>
    <p:sldId id="260" r:id="rId5"/>
    <p:sldId id="277" r:id="rId6"/>
    <p:sldId id="280" r:id="rId7"/>
    <p:sldId id="263" r:id="rId8"/>
    <p:sldId id="286" r:id="rId9"/>
    <p:sldId id="287" r:id="rId10"/>
    <p:sldId id="288" r:id="rId11"/>
    <p:sldId id="289" r:id="rId12"/>
    <p:sldId id="279" r:id="rId13"/>
    <p:sldId id="265" r:id="rId14"/>
    <p:sldId id="266" r:id="rId15"/>
    <p:sldId id="267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-398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C5C9-164C-46B3-A87E-7660D39D3106}" type="datetime2">
              <a:rPr lang="en-US" smtClean="0"/>
              <a:t>Friday, June 25,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15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June 25,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3974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June 25,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9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June 25,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89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June 25,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5913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June 25,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285013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June 25,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7096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179A-1E2B-41AB-B400-4F1B4022FAEE}" type="datetime2">
              <a:rPr lang="en-US" smtClean="0"/>
              <a:t>Friday, June 25,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50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D0F-6595-4F14-8EF3-954CD87C797B}" type="datetime2">
              <a:rPr lang="en-US" smtClean="0"/>
              <a:t>Friday, June 25,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4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FF8A-AAF8-4A12-8A91-9CA0EAF6CBB9}" type="datetime2">
              <a:rPr lang="en-US" smtClean="0"/>
              <a:t>Friday, June 25,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1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5C3-021A-4B0B-8F70-0C181FE1CF45}" type="datetime2">
              <a:rPr lang="en-US" smtClean="0"/>
              <a:t>Friday, June 25,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7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88D-8CEC-4ED9-A53B-5596187D9A16}" type="datetime2">
              <a:rPr lang="en-US" smtClean="0"/>
              <a:t>Friday, June 25,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4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82-DFDA-4722-A27A-59C21AD112F2}" type="datetime2">
              <a:rPr lang="en-US" smtClean="0"/>
              <a:t>Friday, June 25,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4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A30D-1C09-413F-AAB1-38F366000715}" type="datetime2">
              <a:rPr lang="en-US" smtClean="0"/>
              <a:t>Friday, June 25,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5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2B9C-D65E-4F64-95C3-B10F3B00F0D9}" type="datetime2">
              <a:rPr lang="en-US" smtClean="0"/>
              <a:t>Friday, June 25,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5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FDCC-6AAC-4A08-B9E0-3793AB5E64C3}" type="datetime2">
              <a:rPr lang="en-US" smtClean="0"/>
              <a:t>Friday, June 25,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9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4D-439C-40F1-900E-BC07940E3988}" type="datetime2">
              <a:rPr lang="en-US" smtClean="0"/>
              <a:t>Friday, June 25,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8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Friday, June 25,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42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FE367A4-FBA8-4848-81FA-0B7A4BCB78AE}"/>
              </a:ext>
            </a:extLst>
          </p:cNvPr>
          <p:cNvSpPr/>
          <p:nvPr/>
        </p:nvSpPr>
        <p:spPr>
          <a:xfrm>
            <a:off x="2639782" y="748073"/>
            <a:ext cx="69092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" panose="020B0602020104020603"/>
                <a:ea typeface="+mj-ea"/>
                <a:cs typeface="+mj-cs"/>
              </a:rPr>
              <a:t>E-Commerce </a:t>
            </a:r>
            <a:r>
              <a:rPr lang="fr-F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" panose="020B0602020104020603"/>
                <a:ea typeface="+mj-ea"/>
                <a:cs typeface="+mj-cs"/>
              </a:rPr>
              <a:t>Application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FE03B8E-0DD2-4E98-A89D-2531697833B4}"/>
              </a:ext>
            </a:extLst>
          </p:cNvPr>
          <p:cNvSpPr/>
          <p:nvPr/>
        </p:nvSpPr>
        <p:spPr>
          <a:xfrm>
            <a:off x="4351771" y="4078589"/>
            <a:ext cx="348845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32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Realized by:</a:t>
            </a:r>
          </a:p>
          <a:p>
            <a:pPr algn="ctr"/>
            <a:r>
              <a:rPr lang="en-US" sz="32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Amine </a:t>
            </a:r>
            <a:r>
              <a:rPr lang="en-US" sz="32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Ouadrani</a:t>
            </a:r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810B551-1E0D-455D-B297-65BA50AF6E40}"/>
              </a:ext>
            </a:extLst>
          </p:cNvPr>
          <p:cNvSpPr txBox="1"/>
          <p:nvPr/>
        </p:nvSpPr>
        <p:spPr>
          <a:xfrm>
            <a:off x="3047997" y="5996482"/>
            <a:ext cx="6096000" cy="885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fr-FR" sz="1800" b="1" cap="all" dirty="0">
                <a:latin typeface="Tw Cen MT" panose="020B0602020104020603"/>
              </a:rPr>
              <a:t>COLLEGE YEAR</a:t>
            </a:r>
          </a:p>
          <a:p>
            <a:pPr lvl="0" algn="ctr"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fr-FR" sz="1800" b="1" cap="all" dirty="0" smtClean="0">
                <a:latin typeface="Tw Cen MT" panose="020B0602020104020603"/>
              </a:rPr>
              <a:t>2020 </a:t>
            </a:r>
            <a:r>
              <a:rPr lang="fr-FR" sz="1800" b="1" cap="all" dirty="0">
                <a:latin typeface="Tw Cen MT" panose="020B0602020104020603"/>
              </a:rPr>
              <a:t>- </a:t>
            </a:r>
            <a:r>
              <a:rPr lang="fr-FR" sz="1800" b="1" cap="all" dirty="0" smtClean="0">
                <a:latin typeface="Tw Cen MT" panose="020B0602020104020603"/>
              </a:rPr>
              <a:t>2021</a:t>
            </a:r>
            <a:endParaRPr lang="fr-FR" sz="1800" b="1" cap="all" dirty="0">
              <a:latin typeface="Tw Cen MT" panose="020B0602020104020603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025" y="2257965"/>
            <a:ext cx="2821244" cy="144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942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5DBA86C5-7E6B-418E-B9DD-3B0FA18CFF10}"/>
              </a:ext>
            </a:extLst>
          </p:cNvPr>
          <p:cNvSpPr txBox="1">
            <a:spLocks/>
          </p:cNvSpPr>
          <p:nvPr/>
        </p:nvSpPr>
        <p:spPr>
          <a:xfrm>
            <a:off x="1827212" y="170111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Client general sequence diagram</a:t>
            </a:r>
            <a:endParaRPr lang="en-US" dirty="0">
              <a:latin typeface="+mn-l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1" y="1396999"/>
            <a:ext cx="9880600" cy="537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57500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5DBA86C5-7E6B-418E-B9DD-3B0FA18CFF10}"/>
              </a:ext>
            </a:extLst>
          </p:cNvPr>
          <p:cNvSpPr txBox="1">
            <a:spLocks/>
          </p:cNvSpPr>
          <p:nvPr/>
        </p:nvSpPr>
        <p:spPr>
          <a:xfrm>
            <a:off x="1827212" y="170111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Admin general sequence diagram</a:t>
            </a:r>
          </a:p>
          <a:p>
            <a:endParaRPr lang="en-US" dirty="0">
              <a:latin typeface="+mn-lt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42482"/>
            <a:ext cx="9795933" cy="547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46048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CDEE7A3-DA1A-427D-9044-6CACA8E1FEB4}"/>
              </a:ext>
            </a:extLst>
          </p:cNvPr>
          <p:cNvSpPr/>
          <p:nvPr/>
        </p:nvSpPr>
        <p:spPr>
          <a:xfrm>
            <a:off x="2213113" y="1677178"/>
            <a:ext cx="7368210" cy="37164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E6E5EB5-BB57-4B63-9273-7CC598C5014E}"/>
              </a:ext>
            </a:extLst>
          </p:cNvPr>
          <p:cNvSpPr txBox="1">
            <a:spLocks/>
          </p:cNvSpPr>
          <p:nvPr/>
        </p:nvSpPr>
        <p:spPr>
          <a:xfrm>
            <a:off x="1827212" y="170111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Environment tools</a:t>
            </a:r>
            <a:endParaRPr lang="en-US" dirty="0">
              <a:latin typeface="+mn-lt"/>
            </a:endParaRPr>
          </a:p>
        </p:txBody>
      </p:sp>
      <p:pic>
        <p:nvPicPr>
          <p:cNvPr id="8194" name="Picture 2" descr="Logo Ionic PNG transparents - Stick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158363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android developer Vector Archives - PNG Logo Vectors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908" y="2222522"/>
            <a:ext cx="2625768" cy="262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57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B6B06299-31A7-42AB-964E-551DD297B217}"/>
              </a:ext>
            </a:extLst>
          </p:cNvPr>
          <p:cNvSpPr txBox="1">
            <a:spLocks/>
          </p:cNvSpPr>
          <p:nvPr/>
        </p:nvSpPr>
        <p:spPr>
          <a:xfrm>
            <a:off x="1828800" y="170111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Implementation</a:t>
            </a:r>
            <a:endParaRPr lang="en-US" dirty="0">
              <a:latin typeface="+mn-l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1220258"/>
            <a:ext cx="5596467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69485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865" y="431800"/>
            <a:ext cx="3528483" cy="615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43453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925" y="353647"/>
            <a:ext cx="3453342" cy="609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79764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5AF4E4-7AFE-4AD2-8A57-F28D6AAF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7212" y="1621366"/>
            <a:ext cx="8534400" cy="36152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1"/>
                </a:solidFill>
              </a:rPr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69672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">
            <a:extLst>
              <a:ext uri="{FF2B5EF4-FFF2-40B4-BE49-F238E27FC236}">
                <a16:creationId xmlns:a16="http://schemas.microsoft.com/office/drawing/2014/main" xmlns="" id="{90BEAF9E-F72F-465E-AF92-0D02109FA766}"/>
              </a:ext>
            </a:extLst>
          </p:cNvPr>
          <p:cNvSpPr/>
          <p:nvPr/>
        </p:nvSpPr>
        <p:spPr>
          <a:xfrm>
            <a:off x="949611" y="3831128"/>
            <a:ext cx="10332000" cy="96391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43E8E9ED-EC75-438C-9F2A-47B9E1B346F3}"/>
              </a:ext>
            </a:extLst>
          </p:cNvPr>
          <p:cNvSpPr/>
          <p:nvPr/>
        </p:nvSpPr>
        <p:spPr>
          <a:xfrm flipH="1">
            <a:off x="1648734" y="3749296"/>
            <a:ext cx="261716" cy="26171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ounded Rectangle 8">
            <a:extLst>
              <a:ext uri="{FF2B5EF4-FFF2-40B4-BE49-F238E27FC236}">
                <a16:creationId xmlns:a16="http://schemas.microsoft.com/office/drawing/2014/main" xmlns="" id="{5FBE6832-B400-46A5-9A50-1334914DE6F9}"/>
              </a:ext>
            </a:extLst>
          </p:cNvPr>
          <p:cNvSpPr/>
          <p:nvPr/>
        </p:nvSpPr>
        <p:spPr>
          <a:xfrm>
            <a:off x="949611" y="4132599"/>
            <a:ext cx="1659940" cy="2184131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tx1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Introduction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5B176667-514E-47C6-8B35-612F30789A5A}"/>
              </a:ext>
            </a:extLst>
          </p:cNvPr>
          <p:cNvSpPr/>
          <p:nvPr/>
        </p:nvSpPr>
        <p:spPr>
          <a:xfrm flipH="1">
            <a:off x="5941515" y="3742001"/>
            <a:ext cx="261716" cy="26171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E9326995-CBC5-4E83-912B-786F385DB394}"/>
              </a:ext>
            </a:extLst>
          </p:cNvPr>
          <p:cNvSpPr/>
          <p:nvPr/>
        </p:nvSpPr>
        <p:spPr>
          <a:xfrm flipH="1">
            <a:off x="10406573" y="3747334"/>
            <a:ext cx="261716" cy="26171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405F6888-3440-48A5-9A78-68F861D17E22}"/>
              </a:ext>
            </a:extLst>
          </p:cNvPr>
          <p:cNvSpPr/>
          <p:nvPr/>
        </p:nvSpPr>
        <p:spPr>
          <a:xfrm rot="10800000" flipH="1">
            <a:off x="3708985" y="3743132"/>
            <a:ext cx="261716" cy="26171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xmlns="" id="{96403976-F250-445A-BC48-6128B7EFC6F6}"/>
              </a:ext>
            </a:extLst>
          </p:cNvPr>
          <p:cNvSpPr/>
          <p:nvPr/>
        </p:nvSpPr>
        <p:spPr>
          <a:xfrm rot="10800000" flipH="1">
            <a:off x="8174045" y="3742298"/>
            <a:ext cx="261716" cy="26171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5C6A6369-EC9D-4C0D-9136-2FBD44D36894}"/>
              </a:ext>
            </a:extLst>
          </p:cNvPr>
          <p:cNvSpPr/>
          <p:nvPr/>
        </p:nvSpPr>
        <p:spPr>
          <a:xfrm>
            <a:off x="4909318" y="239967"/>
            <a:ext cx="24016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" name="Rounded Rectangle 8">
            <a:extLst>
              <a:ext uri="{FF2B5EF4-FFF2-40B4-BE49-F238E27FC236}">
                <a16:creationId xmlns:a16="http://schemas.microsoft.com/office/drawing/2014/main" xmlns="" id="{44B0AD5B-31A6-4204-9235-035A7F5725EB}"/>
              </a:ext>
            </a:extLst>
          </p:cNvPr>
          <p:cNvSpPr/>
          <p:nvPr/>
        </p:nvSpPr>
        <p:spPr>
          <a:xfrm>
            <a:off x="5242403" y="4141544"/>
            <a:ext cx="1659940" cy="2184131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tx1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xmlns="" id="{95D14565-C9E6-4B2B-AD4D-ADCC2B2EEA4D}"/>
              </a:ext>
            </a:extLst>
          </p:cNvPr>
          <p:cNvSpPr/>
          <p:nvPr/>
        </p:nvSpPr>
        <p:spPr>
          <a:xfrm>
            <a:off x="9707463" y="4138988"/>
            <a:ext cx="1659940" cy="2184131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tx1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8">
            <a:extLst>
              <a:ext uri="{FF2B5EF4-FFF2-40B4-BE49-F238E27FC236}">
                <a16:creationId xmlns:a16="http://schemas.microsoft.com/office/drawing/2014/main" xmlns="" id="{1C7E0A14-95F9-472C-A07A-2A09794B512F}"/>
              </a:ext>
            </a:extLst>
          </p:cNvPr>
          <p:cNvSpPr/>
          <p:nvPr/>
        </p:nvSpPr>
        <p:spPr>
          <a:xfrm rot="10800000">
            <a:off x="3012071" y="1432971"/>
            <a:ext cx="1659940" cy="2184131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tx1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xmlns="" id="{3BA3D0D7-0438-4261-B972-0D59B5B7DFA5}"/>
              </a:ext>
            </a:extLst>
          </p:cNvPr>
          <p:cNvSpPr/>
          <p:nvPr/>
        </p:nvSpPr>
        <p:spPr>
          <a:xfrm rot="10800000">
            <a:off x="7472116" y="1444697"/>
            <a:ext cx="1659940" cy="2184131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tx1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1FB14C3-C844-45AC-B230-A3F409B9ACCD}"/>
              </a:ext>
            </a:extLst>
          </p:cNvPr>
          <p:cNvSpPr txBox="1"/>
          <p:nvPr/>
        </p:nvSpPr>
        <p:spPr>
          <a:xfrm>
            <a:off x="7472115" y="1999649"/>
            <a:ext cx="1707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157D1F5-D4BD-4C1A-97B9-AA826963979F}"/>
              </a:ext>
            </a:extLst>
          </p:cNvPr>
          <p:cNvSpPr txBox="1"/>
          <p:nvPr/>
        </p:nvSpPr>
        <p:spPr>
          <a:xfrm>
            <a:off x="3123210" y="1862236"/>
            <a:ext cx="1365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Project Overview</a:t>
            </a:r>
            <a:endParaRPr lang="ko-KR" altLang="en-US" sz="1800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2912D03-E12C-46AB-82CA-A91AEF98FD32}"/>
              </a:ext>
            </a:extLst>
          </p:cNvPr>
          <p:cNvSpPr txBox="1"/>
          <p:nvPr/>
        </p:nvSpPr>
        <p:spPr>
          <a:xfrm>
            <a:off x="5242403" y="5034700"/>
            <a:ext cx="165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</a:rPr>
              <a:t>Conception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76FE9AB-5E1B-49F9-A0E3-E262491171D5}"/>
              </a:ext>
            </a:extLst>
          </p:cNvPr>
          <p:cNvSpPr txBox="1"/>
          <p:nvPr/>
        </p:nvSpPr>
        <p:spPr>
          <a:xfrm>
            <a:off x="9797143" y="5000392"/>
            <a:ext cx="157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+mj-lt"/>
              </a:rPr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1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4" grpId="0" animBg="1"/>
      <p:bldP spid="50" grpId="0" animBg="1"/>
      <p:bldP spid="56" grpId="0" animBg="1"/>
      <p:bldP spid="62" grpId="0" animBg="1"/>
      <p:bldP spid="2" grpId="0" animBg="1"/>
      <p:bldP spid="3" grpId="0" animBg="1"/>
      <p:bldP spid="4" grpId="0" animBg="1"/>
      <p:bldP spid="5" grpId="0" animBg="1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802B24-3091-4EFC-BEE7-E63C3E0E6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212" y="170111"/>
            <a:ext cx="8534400" cy="1507067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introduction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xmlns="" id="{33C4BC0F-6AE7-47B5-89C4-6A476D1F16A5}"/>
              </a:ext>
            </a:extLst>
          </p:cNvPr>
          <p:cNvSpPr txBox="1"/>
          <p:nvPr/>
        </p:nvSpPr>
        <p:spPr>
          <a:xfrm>
            <a:off x="1141413" y="3385040"/>
            <a:ext cx="8486619" cy="2057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endParaRPr lang="en-US" sz="2800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935" y="1910832"/>
            <a:ext cx="3666068" cy="187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01692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0428D5D-6980-4695-B47B-81514C70A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571" y="1566492"/>
            <a:ext cx="2539682" cy="253968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3AC02813-D21C-49FA-B18B-72428C86A796}"/>
              </a:ext>
            </a:extLst>
          </p:cNvPr>
          <p:cNvSpPr txBox="1">
            <a:spLocks/>
          </p:cNvSpPr>
          <p:nvPr/>
        </p:nvSpPr>
        <p:spPr>
          <a:xfrm>
            <a:off x="1827212" y="170111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latin typeface="+mn-lt"/>
              </a:rPr>
              <a:t>problematic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8A2ECB2-586A-4197-B3C4-5AD02422FE57}"/>
              </a:ext>
            </a:extLst>
          </p:cNvPr>
          <p:cNvSpPr/>
          <p:nvPr/>
        </p:nvSpPr>
        <p:spPr>
          <a:xfrm>
            <a:off x="2345117" y="4446720"/>
            <a:ext cx="77380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can I link the seller to the buyer ?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5736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2FDC2DF5-D037-485A-AE8F-958D8CE8A025}"/>
              </a:ext>
            </a:extLst>
          </p:cNvPr>
          <p:cNvSpPr txBox="1">
            <a:spLocks/>
          </p:cNvSpPr>
          <p:nvPr/>
        </p:nvSpPr>
        <p:spPr>
          <a:xfrm>
            <a:off x="1827212" y="170111"/>
            <a:ext cx="8534400" cy="11252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0" i="0" u="none" strike="noStrike" dirty="0">
                <a:effectLst/>
                <a:latin typeface="Segoe UI Historic" panose="020B0502040204020203" pitchFamily="34" charset="0"/>
              </a:rPr>
              <a:t>Project overview</a:t>
            </a:r>
            <a:endParaRPr lang="en-US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E12E4BD-A836-4AC8-BD54-E5974A5EF6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6731"/>
            <a:ext cx="1504803" cy="15048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1ED2E01-A970-44BC-AA4C-D0DBE69EF1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304" y="2302843"/>
            <a:ext cx="1128691" cy="1128691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xmlns="" id="{54D3CC14-E66D-4AFD-8C54-EC97E4D71D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243" y="2167249"/>
            <a:ext cx="1399881" cy="139988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xmlns="" id="{D3AECF2B-5D23-41A5-ACC3-6803FD392899}"/>
              </a:ext>
            </a:extLst>
          </p:cNvPr>
          <p:cNvSpPr/>
          <p:nvPr/>
        </p:nvSpPr>
        <p:spPr>
          <a:xfrm>
            <a:off x="1464359" y="2490051"/>
            <a:ext cx="1404678" cy="649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8A2ECB2-586A-4197-B3C4-5AD02422FE57}"/>
              </a:ext>
            </a:extLst>
          </p:cNvPr>
          <p:cNvSpPr/>
          <p:nvPr/>
        </p:nvSpPr>
        <p:spPr>
          <a:xfrm>
            <a:off x="2774571" y="3589671"/>
            <a:ext cx="18357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Platform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A2DC79E-6087-4A0C-8CDD-D346F2677AFF}"/>
              </a:ext>
            </a:extLst>
          </p:cNvPr>
          <p:cNvSpPr/>
          <p:nvPr/>
        </p:nvSpPr>
        <p:spPr>
          <a:xfrm>
            <a:off x="209536" y="3599419"/>
            <a:ext cx="133722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59A4B10-5207-45C6-B0EE-4345CDFB6995}"/>
              </a:ext>
            </a:extLst>
          </p:cNvPr>
          <p:cNvSpPr/>
          <p:nvPr/>
        </p:nvSpPr>
        <p:spPr>
          <a:xfrm>
            <a:off x="5612255" y="3599420"/>
            <a:ext cx="17572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xmlns="" id="{32FF85B8-1896-41BD-9524-9ED442FD8CFC}"/>
              </a:ext>
            </a:extLst>
          </p:cNvPr>
          <p:cNvSpPr/>
          <p:nvPr/>
        </p:nvSpPr>
        <p:spPr>
          <a:xfrm>
            <a:off x="4279450" y="2490051"/>
            <a:ext cx="1360705" cy="649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35F47FEC-4C2B-4068-852F-7F6137DB7828}"/>
              </a:ext>
            </a:extLst>
          </p:cNvPr>
          <p:cNvSpPr/>
          <p:nvPr/>
        </p:nvSpPr>
        <p:spPr>
          <a:xfrm>
            <a:off x="1168042" y="1193129"/>
            <a:ext cx="1606529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Get </a:t>
            </a:r>
          </a:p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access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5678BA6F-6B6F-49DE-A382-6CE9D8349367}"/>
              </a:ext>
            </a:extLst>
          </p:cNvPr>
          <p:cNvSpPr/>
          <p:nvPr/>
        </p:nvSpPr>
        <p:spPr>
          <a:xfrm>
            <a:off x="3940868" y="1194409"/>
            <a:ext cx="193514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View </a:t>
            </a:r>
          </a:p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products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95A3D19-6347-4632-A900-C4958B994936}"/>
              </a:ext>
            </a:extLst>
          </p:cNvPr>
          <p:cNvSpPr/>
          <p:nvPr/>
        </p:nvSpPr>
        <p:spPr>
          <a:xfrm>
            <a:off x="7026397" y="1295400"/>
            <a:ext cx="193514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Add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products</a:t>
            </a:r>
          </a:p>
        </p:txBody>
      </p:sp>
      <p:sp>
        <p:nvSpPr>
          <p:cNvPr id="19" name="Arrow: Right 27">
            <a:extLst>
              <a:ext uri="{FF2B5EF4-FFF2-40B4-BE49-F238E27FC236}">
                <a16:creationId xmlns:a16="http://schemas.microsoft.com/office/drawing/2014/main" xmlns="" id="{32FF85B8-1896-41BD-9524-9ED442FD8CFC}"/>
              </a:ext>
            </a:extLst>
          </p:cNvPr>
          <p:cNvSpPr/>
          <p:nvPr/>
        </p:nvSpPr>
        <p:spPr>
          <a:xfrm rot="10800000">
            <a:off x="7236929" y="2542510"/>
            <a:ext cx="1360705" cy="649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xmlns="" id="{54D3CC14-E66D-4AFD-8C54-EC97E4D71D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685" y="2114788"/>
            <a:ext cx="1399881" cy="139988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B8A2ECB2-586A-4197-B3C4-5AD02422FE57}"/>
              </a:ext>
            </a:extLst>
          </p:cNvPr>
          <p:cNvSpPr/>
          <p:nvPr/>
        </p:nvSpPr>
        <p:spPr>
          <a:xfrm>
            <a:off x="8514371" y="3599420"/>
            <a:ext cx="18357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Platform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812" y="5328075"/>
            <a:ext cx="832798" cy="83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Arrow: Right 27">
            <a:extLst>
              <a:ext uri="{FF2B5EF4-FFF2-40B4-BE49-F238E27FC236}">
                <a16:creationId xmlns:a16="http://schemas.microsoft.com/office/drawing/2014/main" xmlns="" id="{32FF85B8-1896-41BD-9524-9ED442FD8CFC}"/>
              </a:ext>
            </a:extLst>
          </p:cNvPr>
          <p:cNvSpPr/>
          <p:nvPr/>
        </p:nvSpPr>
        <p:spPr>
          <a:xfrm>
            <a:off x="6984995" y="5614735"/>
            <a:ext cx="1899558" cy="649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EE12E4BD-A836-4AC8-BD54-E5974A5EF6D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226" y="5103984"/>
            <a:ext cx="1504803" cy="105688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AA2DC79E-6087-4A0C-8CDD-D346F2677AFF}"/>
              </a:ext>
            </a:extLst>
          </p:cNvPr>
          <p:cNvSpPr/>
          <p:nvPr/>
        </p:nvSpPr>
        <p:spPr>
          <a:xfrm>
            <a:off x="8829295" y="6202701"/>
            <a:ext cx="12506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Seller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AA2DC79E-6087-4A0C-8CDD-D346F2677AFF}"/>
              </a:ext>
            </a:extLst>
          </p:cNvPr>
          <p:cNvSpPr/>
          <p:nvPr/>
        </p:nvSpPr>
        <p:spPr>
          <a:xfrm>
            <a:off x="5703879" y="6202700"/>
            <a:ext cx="12506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Seller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Arrow: Right 27">
            <a:extLst>
              <a:ext uri="{FF2B5EF4-FFF2-40B4-BE49-F238E27FC236}">
                <a16:creationId xmlns:a16="http://schemas.microsoft.com/office/drawing/2014/main" xmlns="" id="{32FF85B8-1896-41BD-9524-9ED442FD8CFC}"/>
              </a:ext>
            </a:extLst>
          </p:cNvPr>
          <p:cNvSpPr/>
          <p:nvPr/>
        </p:nvSpPr>
        <p:spPr>
          <a:xfrm rot="5400000">
            <a:off x="6009884" y="4368257"/>
            <a:ext cx="822095" cy="649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27">
            <a:extLst>
              <a:ext uri="{FF2B5EF4-FFF2-40B4-BE49-F238E27FC236}">
                <a16:creationId xmlns:a16="http://schemas.microsoft.com/office/drawing/2014/main" xmlns="" id="{32FF85B8-1896-41BD-9524-9ED442FD8CFC}"/>
              </a:ext>
            </a:extLst>
          </p:cNvPr>
          <p:cNvSpPr/>
          <p:nvPr/>
        </p:nvSpPr>
        <p:spPr>
          <a:xfrm rot="16200000">
            <a:off x="9083341" y="4328495"/>
            <a:ext cx="742572" cy="649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35F47FEC-4C2B-4068-852F-7F6137DB7828}"/>
              </a:ext>
            </a:extLst>
          </p:cNvPr>
          <p:cNvSpPr/>
          <p:nvPr/>
        </p:nvSpPr>
        <p:spPr>
          <a:xfrm>
            <a:off x="10079958" y="4120784"/>
            <a:ext cx="1674719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Get </a:t>
            </a:r>
          </a:p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access</a:t>
            </a:r>
          </a:p>
        </p:txBody>
      </p:sp>
    </p:spTree>
    <p:extLst>
      <p:ext uri="{BB962C8B-B14F-4D97-AF65-F5344CB8AC3E}">
        <p14:creationId xmlns:p14="http://schemas.microsoft.com/office/powerpoint/2010/main" val="3612959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/>
      <p:bldP spid="20" grpId="0"/>
      <p:bldP spid="24" grpId="0"/>
      <p:bldP spid="28" grpId="0" animBg="1"/>
      <p:bldP spid="31" grpId="0"/>
      <p:bldP spid="33" grpId="0"/>
      <p:bldP spid="35" grpId="0"/>
      <p:bldP spid="19" grpId="0" animBg="1"/>
      <p:bldP spid="22" grpId="0"/>
      <p:bldP spid="27" grpId="0" animBg="1"/>
      <p:bldP spid="34" grpId="0"/>
      <p:bldP spid="37" grpId="0"/>
      <p:bldP spid="39" grpId="0" animBg="1"/>
      <p:bldP spid="40" grpId="0" animBg="1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2FDC2DF5-D037-485A-AE8F-958D8CE8A025}"/>
              </a:ext>
            </a:extLst>
          </p:cNvPr>
          <p:cNvSpPr txBox="1">
            <a:spLocks/>
          </p:cNvSpPr>
          <p:nvPr/>
        </p:nvSpPr>
        <p:spPr>
          <a:xfrm>
            <a:off x="1827212" y="170111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i="0" u="none" strike="noStrike" dirty="0">
                <a:effectLst/>
                <a:latin typeface="Segoe UI Historic" panose="020B0502040204020203" pitchFamily="34" charset="0"/>
              </a:rPr>
              <a:t>Project overview</a:t>
            </a: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0407039-E3C4-4BAD-ACBA-25F3622F91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846" y="1438090"/>
            <a:ext cx="1522312" cy="15223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1ED2E01-A970-44BC-AA4C-D0DBE69EF1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066" y="4364955"/>
            <a:ext cx="1128691" cy="1128691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xmlns="" id="{54D3CC14-E66D-4AFD-8C54-EC97E4D71D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67" y="1677178"/>
            <a:ext cx="1399881" cy="139988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7440421-98B3-4D70-A8C3-94BF70335F47}"/>
              </a:ext>
            </a:extLst>
          </p:cNvPr>
          <p:cNvSpPr/>
          <p:nvPr/>
        </p:nvSpPr>
        <p:spPr>
          <a:xfrm>
            <a:off x="9619261" y="2960402"/>
            <a:ext cx="14847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59A4B10-5207-45C6-B0EE-4345CDFB6995}"/>
              </a:ext>
            </a:extLst>
          </p:cNvPr>
          <p:cNvSpPr/>
          <p:nvPr/>
        </p:nvSpPr>
        <p:spPr>
          <a:xfrm>
            <a:off x="5215806" y="5729334"/>
            <a:ext cx="17572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D5CDA5F-210B-4D99-AA5F-96661A11B7FC}"/>
              </a:ext>
            </a:extLst>
          </p:cNvPr>
          <p:cNvSpPr/>
          <p:nvPr/>
        </p:nvSpPr>
        <p:spPr>
          <a:xfrm>
            <a:off x="10341748" y="3437425"/>
            <a:ext cx="325318" cy="154040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C5C1F060-AF7E-4BBC-9404-A3D8E6F675FC}"/>
              </a:ext>
            </a:extLst>
          </p:cNvPr>
          <p:cNvSpPr/>
          <p:nvPr/>
        </p:nvSpPr>
        <p:spPr>
          <a:xfrm rot="16200000">
            <a:off x="896644" y="4209707"/>
            <a:ext cx="1537526" cy="649356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xmlns="" id="{70A44C76-98B6-41A4-9F59-383A2BEA0B74}"/>
              </a:ext>
            </a:extLst>
          </p:cNvPr>
          <p:cNvSpPr/>
          <p:nvPr/>
        </p:nvSpPr>
        <p:spPr>
          <a:xfrm rot="10800000">
            <a:off x="6973018" y="4815811"/>
            <a:ext cx="3694048" cy="649356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890E8F4F-B96C-4EDB-BEBC-46E48E6FC1F2}"/>
              </a:ext>
            </a:extLst>
          </p:cNvPr>
          <p:cNvSpPr/>
          <p:nvPr/>
        </p:nvSpPr>
        <p:spPr>
          <a:xfrm rot="5400000">
            <a:off x="3201579" y="3441658"/>
            <a:ext cx="325318" cy="339766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F59D26FE-A683-417D-B656-186CEA373EFA}"/>
              </a:ext>
            </a:extLst>
          </p:cNvPr>
          <p:cNvSpPr/>
          <p:nvPr/>
        </p:nvSpPr>
        <p:spPr>
          <a:xfrm>
            <a:off x="764359" y="3053534"/>
            <a:ext cx="18020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Platform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E36A5BA0-E2C4-46C9-991A-A18DF202A13F}"/>
              </a:ext>
            </a:extLst>
          </p:cNvPr>
          <p:cNvSpPr/>
          <p:nvPr/>
        </p:nvSpPr>
        <p:spPr>
          <a:xfrm>
            <a:off x="8352325" y="3765622"/>
            <a:ext cx="197228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Manage </a:t>
            </a:r>
            <a:endParaRPr lang="en-US" sz="32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products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03966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" grpId="0" animBg="1"/>
      <p:bldP spid="12" grpId="0" animBg="1"/>
      <p:bldP spid="19" grpId="0" animBg="1"/>
      <p:bldP spid="28" grpId="0" animBg="1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5DBA86C5-7E6B-418E-B9DD-3B0FA18CFF10}"/>
              </a:ext>
            </a:extLst>
          </p:cNvPr>
          <p:cNvSpPr txBox="1">
            <a:spLocks/>
          </p:cNvSpPr>
          <p:nvPr/>
        </p:nvSpPr>
        <p:spPr>
          <a:xfrm>
            <a:off x="1827212" y="170111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Client Use case diagram</a:t>
            </a:r>
            <a:endParaRPr lang="en-US" dirty="0"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333" y="1388006"/>
            <a:ext cx="7594599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28511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5DBA86C5-7E6B-418E-B9DD-3B0FA18CFF10}"/>
              </a:ext>
            </a:extLst>
          </p:cNvPr>
          <p:cNvSpPr txBox="1">
            <a:spLocks/>
          </p:cNvSpPr>
          <p:nvPr/>
        </p:nvSpPr>
        <p:spPr>
          <a:xfrm>
            <a:off x="1827212" y="170111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Class diagram</a:t>
            </a:r>
            <a:endParaRPr lang="en-US" dirty="0"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67" y="1404938"/>
            <a:ext cx="7061200" cy="5070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574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5DBA86C5-7E6B-418E-B9DD-3B0FA18CFF10}"/>
              </a:ext>
            </a:extLst>
          </p:cNvPr>
          <p:cNvSpPr txBox="1">
            <a:spLocks/>
          </p:cNvSpPr>
          <p:nvPr/>
        </p:nvSpPr>
        <p:spPr>
          <a:xfrm>
            <a:off x="1827212" y="170111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Authentication sequence diagram</a:t>
            </a:r>
            <a:endParaRPr lang="en-US" dirty="0"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522942"/>
            <a:ext cx="8121120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65670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5721</TotalTime>
  <Words>78</Words>
  <Application>Microsoft Office PowerPoint</Application>
  <PresentationFormat>Custom</PresentationFormat>
  <Paragraphs>44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Slice</vt:lpstr>
      <vt:lpstr>PowerPoint Presentation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Aymen Mohsni</dc:creator>
  <cp:lastModifiedBy>El-Ouadrani</cp:lastModifiedBy>
  <cp:revision>84</cp:revision>
  <dcterms:created xsi:type="dcterms:W3CDTF">2020-10-13T16:55:33Z</dcterms:created>
  <dcterms:modified xsi:type="dcterms:W3CDTF">2021-06-25T16:06:02Z</dcterms:modified>
</cp:coreProperties>
</file>