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7"/>
    <p:restoredTop sz="94636"/>
  </p:normalViewPr>
  <p:slideViewPr>
    <p:cSldViewPr snapToGrid="0" snapToObjects="1">
      <p:cViewPr varScale="1">
        <p:scale>
          <a:sx n="97" d="100"/>
          <a:sy n="97" d="100"/>
        </p:scale>
        <p:origin x="232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6B6F-0956-BA40-A9DA-F2C864A9B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84A45-6C60-634F-B807-BA249219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A7A-B8C6-EA4D-92C9-2F990F2E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E441-20C3-CA4E-8BFE-DA3BEEAA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37B3-3564-2040-B8C9-242E009E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DE4B-7E94-5B4B-A484-6DB3BE7B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07611-CD7F-6D4B-AADA-15BFCFB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4397-43E1-F648-874C-57D4CDE6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9E40-1FFD-0448-830D-AA0EB94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12E4-2E29-B74D-B619-20EFEE9C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7B3C3-16BE-9D4E-AD37-57B233DC0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66FCB-7DAD-C94F-B909-764EBB12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EA683-813F-CF4A-A812-26ABA9BF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BFD4-BEF9-2243-8226-C9916F5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5C30-67DA-4743-8D9A-CD9A0FB5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DC4C-8B15-7B43-A297-97EAC652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2C10-892A-784F-9CF6-CD187764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3E6E-EDAD-9D42-99AD-19D41FB0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6957-5464-CB4E-9BD4-7F7AD083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296F-B0FE-1B44-8D24-BECA37E3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96B9-1299-BC44-A94C-2C79AE0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4597-F1A7-B94E-BB26-3F85430C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0769-0538-004F-9504-1C5C0A15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D357-4E1E-8645-BE72-20C39E8D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5702-4062-B54D-9BAF-147BD23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F389-5725-1548-B3B1-9EC20A2B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7D9D-390B-714E-AB5A-FD7404636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7EDC9-B2B0-214B-BE18-29E5638B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53CF5-619C-CF46-8F0E-5D2BAED8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C86E-C930-7A48-AEAD-905BD0F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BD1AC-82DC-9C4D-8031-6E8E7CD9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91EB-7357-6D45-8491-011815B0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B35D-D398-164E-8FF6-36D9B89D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3275-D318-4849-81C0-C7384E70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07FAE-93E6-6646-BD07-755AD0000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9611D-2BC9-4643-92A3-145BE25B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ECA0E-D522-CB49-9430-023B0325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0FADF-D7E9-9E43-A413-8E0409E3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C645C-33F5-3845-8AF1-1122A59B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D3A8-52A2-4E4F-9A0E-74ED3E6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06BC5-CBA1-AA44-A07D-79686F01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703DE-159B-5449-89D3-0F7309AB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DC7A-0627-2144-B6BF-BF8974F2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C39D7-7EE3-3E4D-B534-2506397E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ACD40-C885-6E42-94B3-0B58F263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77486-600F-BB4E-B475-175199CB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B4EF-13DF-E14A-A5E1-B6EF143C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CB51-63AD-D043-BF64-1BA0904A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3F532-48AA-9A46-AC64-048DACBA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02002-E24C-874E-8B81-D63ABE67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5EACC-8EE4-154A-9BD4-34D64627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0EA9-05D4-2F44-97F3-C92496BD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BEBB-4554-8249-8C6E-9366766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49808-CCAD-2D49-8E21-C80CC4A49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8A80-E8F3-D947-BEB7-856B3695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A161-3BF4-F74F-AF77-43A27C9C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5E658-9F56-3043-8EBA-7898278F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9A07-85C7-B94D-96E4-7C07667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0D744-5D81-4442-8460-557D470F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63DD-705E-2C42-B2D9-DA2FC205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D305-42FF-1C48-9410-01E4F948A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3765-1D6E-2048-9605-E0D3478631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DBF9-9F24-EA48-ADCF-11504B6C4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3469-2540-A947-9518-17ABFE163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A2F5-0DCE-4D4E-8FBF-84D0B41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DAE0-6956-F742-9337-828C601A9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CBE9-0C27-B640-83CE-1E335AA4D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3CB04-AE5C-D44D-8DB3-4F7956D9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122362"/>
            <a:ext cx="9143999" cy="4185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2E9AF-7721-7C4F-ACDB-9D54579AAD35}"/>
              </a:ext>
            </a:extLst>
          </p:cNvPr>
          <p:cNvSpPr txBox="1"/>
          <p:nvPr/>
        </p:nvSpPr>
        <p:spPr>
          <a:xfrm>
            <a:off x="2040556" y="3048298"/>
            <a:ext cx="243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Titanic Data Visualization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By: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Amin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Paryavi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5DD95-AC67-5744-92DD-FD97870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6" y="1145406"/>
            <a:ext cx="9144001" cy="459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6BBDD-8C0E-3B47-936C-B1C89CD43B02}"/>
              </a:ext>
            </a:extLst>
          </p:cNvPr>
          <p:cNvSpPr txBox="1"/>
          <p:nvPr/>
        </p:nvSpPr>
        <p:spPr>
          <a:xfrm>
            <a:off x="4761300" y="4086578"/>
            <a:ext cx="295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Titanic Data Visualization</a:t>
            </a:r>
          </a:p>
          <a:p>
            <a:r>
              <a:rPr lang="en-US" dirty="0"/>
              <a:t>                     By:</a:t>
            </a:r>
          </a:p>
          <a:p>
            <a:r>
              <a:rPr lang="en-US" dirty="0"/>
              <a:t>           Amin </a:t>
            </a:r>
            <a:r>
              <a:rPr lang="en-US" dirty="0" err="1"/>
              <a:t>Paryavi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E5EA8-4A7C-C842-A969-4283719C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128" y="3817401"/>
            <a:ext cx="1665170" cy="1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C8E77-5A15-E441-AA34-7FF5CFE58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628" y="365125"/>
            <a:ext cx="7166743" cy="6176963"/>
          </a:xfrm>
        </p:spPr>
      </p:pic>
    </p:spTree>
    <p:extLst>
      <p:ext uri="{BB962C8B-B14F-4D97-AF65-F5344CB8AC3E}">
        <p14:creationId xmlns:p14="http://schemas.microsoft.com/office/powerpoint/2010/main" val="166633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222E77-DAC8-0049-A7DC-9796CFD7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8526" y="-115957"/>
            <a:ext cx="16038619" cy="7089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4379F-5769-A84D-A3A7-8CFD57E030A2}"/>
              </a:ext>
            </a:extLst>
          </p:cNvPr>
          <p:cNvSpPr txBox="1"/>
          <p:nvPr/>
        </p:nvSpPr>
        <p:spPr>
          <a:xfrm>
            <a:off x="8574156" y="384312"/>
            <a:ext cx="304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Analysis of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DA200-B049-2B46-A473-8BEDE82D48A4}"/>
              </a:ext>
            </a:extLst>
          </p:cNvPr>
          <p:cNvSpPr txBox="1"/>
          <p:nvPr/>
        </p:nvSpPr>
        <p:spPr>
          <a:xfrm>
            <a:off x="8958470" y="1073426"/>
            <a:ext cx="3511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Highest Rates of Survival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 Class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Coach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BY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Males age 26-50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Females age 26-50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Females survived Males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5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34C4-8F60-B249-AAF6-5D2DBE08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4DC43-E88A-0345-9667-6A859736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3579"/>
            <a:ext cx="10515600" cy="59708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BDFD-E525-AB47-BBAE-AD1A9D64A4AB}"/>
              </a:ext>
            </a:extLst>
          </p:cNvPr>
          <p:cNvSpPr txBox="1"/>
          <p:nvPr/>
        </p:nvSpPr>
        <p:spPr>
          <a:xfrm>
            <a:off x="2495316" y="3045532"/>
            <a:ext cx="5014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clear picture of “what is going on” or “what happened”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turn a question that may have initially been looked at qualitatively into a quantitative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Allows for decision-making to take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analysis can uncover new truths that may be unpopular or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 to solve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ABC80-2F89-7F4F-89FA-CD30D152794C}"/>
              </a:ext>
            </a:extLst>
          </p:cNvPr>
          <p:cNvSpPr txBox="1"/>
          <p:nvPr/>
        </p:nvSpPr>
        <p:spPr>
          <a:xfrm>
            <a:off x="1245704" y="1769142"/>
            <a:ext cx="386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Use Data Analysis?</a:t>
            </a:r>
          </a:p>
        </p:txBody>
      </p:sp>
    </p:spTree>
    <p:extLst>
      <p:ext uri="{BB962C8B-B14F-4D97-AF65-F5344CB8AC3E}">
        <p14:creationId xmlns:p14="http://schemas.microsoft.com/office/powerpoint/2010/main" val="9434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19B494-0347-0444-9449-A73E614A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2F1FD-A13A-9E4F-BB8D-F80E8BD9DC10}"/>
              </a:ext>
            </a:extLst>
          </p:cNvPr>
          <p:cNvSpPr txBox="1"/>
          <p:nvPr/>
        </p:nvSpPr>
        <p:spPr>
          <a:xfrm>
            <a:off x="1468506" y="1936800"/>
            <a:ext cx="533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all know the story, but what truths are hidden from our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Who really survived?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9754-717F-204C-B8F0-3784AFD812FE}"/>
              </a:ext>
            </a:extLst>
          </p:cNvPr>
          <p:cNvSpPr txBox="1"/>
          <p:nvPr/>
        </p:nvSpPr>
        <p:spPr>
          <a:xfrm>
            <a:off x="1255642" y="1345168"/>
            <a:ext cx="4611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Why Did I Choose The Titanic?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7794-8E1D-EC44-B22B-07DAF483FFCE}"/>
              </a:ext>
            </a:extLst>
          </p:cNvPr>
          <p:cNvSpPr txBox="1"/>
          <p:nvPr/>
        </p:nvSpPr>
        <p:spPr>
          <a:xfrm>
            <a:off x="4528101" y="4086195"/>
            <a:ext cx="563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I decided to analyze who </a:t>
            </a:r>
            <a:r>
              <a:rPr lang="en-US" sz="2200" u="sng" dirty="0">
                <a:solidFill>
                  <a:schemeClr val="bg1"/>
                </a:solidFill>
              </a:rPr>
              <a:t>survived</a:t>
            </a:r>
            <a:r>
              <a:rPr lang="en-US" sz="2200" dirty="0">
                <a:solidFill>
                  <a:schemeClr val="bg1"/>
                </a:solidFill>
              </a:rPr>
              <a:t> and who </a:t>
            </a:r>
            <a:r>
              <a:rPr lang="en-US" sz="2200" u="sng" dirty="0">
                <a:solidFill>
                  <a:schemeClr val="bg1"/>
                </a:solidFill>
              </a:rPr>
              <a:t>died</a:t>
            </a:r>
            <a:r>
              <a:rPr lang="en-US" sz="2200" dirty="0">
                <a:solidFill>
                  <a:schemeClr val="bg1"/>
                </a:solidFill>
              </a:rPr>
              <a:t> by </a:t>
            </a:r>
            <a:r>
              <a:rPr lang="en-US" sz="2200" b="1" dirty="0">
                <a:solidFill>
                  <a:schemeClr val="bg1"/>
                </a:solidFill>
              </a:rPr>
              <a:t>CLASS,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GENDER,</a:t>
            </a:r>
            <a:r>
              <a:rPr lang="en-US" sz="2200" dirty="0">
                <a:solidFill>
                  <a:schemeClr val="bg1"/>
                </a:solidFill>
              </a:rPr>
              <a:t>&amp; </a:t>
            </a:r>
            <a:r>
              <a:rPr lang="en-US" sz="2200" b="1" dirty="0">
                <a:solidFill>
                  <a:schemeClr val="bg1"/>
                </a:solidFill>
              </a:rPr>
              <a:t>AGE</a:t>
            </a:r>
            <a:r>
              <a:rPr lang="en-US" sz="22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316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67EF7-5462-8D43-8374-532B4FEF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16A49-CD7C-5740-A991-E5A4EF7D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2" y="3896064"/>
            <a:ext cx="9011477" cy="2961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DBC28-C214-E54E-B87C-5821A388D124}"/>
              </a:ext>
            </a:extLst>
          </p:cNvPr>
          <p:cNvSpPr txBox="1"/>
          <p:nvPr/>
        </p:nvSpPr>
        <p:spPr>
          <a:xfrm>
            <a:off x="4025900" y="5814942"/>
            <a:ext cx="76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 retrieved data from </a:t>
            </a:r>
            <a:r>
              <a:rPr lang="en-US" dirty="0" err="1">
                <a:solidFill>
                  <a:schemeClr val="bg1"/>
                </a:solidFill>
              </a:rPr>
              <a:t>Kaggle.com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 imported useful Python </a:t>
            </a:r>
            <a:r>
              <a:rPr lang="en-US" dirty="0" err="1">
                <a:solidFill>
                  <a:schemeClr val="bg1"/>
                </a:solidFill>
              </a:rPr>
              <a:t>libaries</a:t>
            </a:r>
            <a:r>
              <a:rPr lang="en-US" dirty="0">
                <a:solidFill>
                  <a:schemeClr val="bg1"/>
                </a:solidFill>
              </a:rPr>
              <a:t> such as Pandas,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and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85580-D8B1-BB47-B59D-8251C2F8D64A}"/>
              </a:ext>
            </a:extLst>
          </p:cNvPr>
          <p:cNvSpPr txBox="1"/>
          <p:nvPr/>
        </p:nvSpPr>
        <p:spPr>
          <a:xfrm>
            <a:off x="5059017" y="158908"/>
            <a:ext cx="6848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My Steps Analyzing The Titanic Survivals and Deaths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F0DE0-A482-E74C-A5A0-D40CFF2C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894D6-885A-5E49-A91D-540ECE3DF7A6}"/>
              </a:ext>
            </a:extLst>
          </p:cNvPr>
          <p:cNvSpPr txBox="1"/>
          <p:nvPr/>
        </p:nvSpPr>
        <p:spPr>
          <a:xfrm>
            <a:off x="4956313" y="1175236"/>
            <a:ext cx="704021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3) Accomplished three bar charts on Male &amp; Female Survived vs Dead etc.</a:t>
            </a:r>
          </a:p>
        </p:txBody>
      </p:sp>
    </p:spTree>
    <p:extLst>
      <p:ext uri="{BB962C8B-B14F-4D97-AF65-F5344CB8AC3E}">
        <p14:creationId xmlns:p14="http://schemas.microsoft.com/office/powerpoint/2010/main" val="113108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8D8BF-0C8A-DD49-88F0-CD67CB10A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579" y="459788"/>
            <a:ext cx="9833811" cy="5938423"/>
          </a:xfrm>
        </p:spPr>
      </p:pic>
    </p:spTree>
    <p:extLst>
      <p:ext uri="{BB962C8B-B14F-4D97-AF65-F5344CB8AC3E}">
        <p14:creationId xmlns:p14="http://schemas.microsoft.com/office/powerpoint/2010/main" val="12779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A0840-6A23-EF49-92B1-8CF6A75E0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47" y="665197"/>
            <a:ext cx="8639506" cy="5527606"/>
          </a:xfrm>
        </p:spPr>
      </p:pic>
    </p:spTree>
    <p:extLst>
      <p:ext uri="{BB962C8B-B14F-4D97-AF65-F5344CB8AC3E}">
        <p14:creationId xmlns:p14="http://schemas.microsoft.com/office/powerpoint/2010/main" val="266788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00260-4E01-AF41-BB3F-39BCE888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11" y="526049"/>
            <a:ext cx="9443777" cy="5805902"/>
          </a:xfrm>
        </p:spPr>
      </p:pic>
    </p:spTree>
    <p:extLst>
      <p:ext uri="{BB962C8B-B14F-4D97-AF65-F5344CB8AC3E}">
        <p14:creationId xmlns:p14="http://schemas.microsoft.com/office/powerpoint/2010/main" val="295877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838BB-932C-CF44-8C8B-E3B93510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198" y="628741"/>
            <a:ext cx="6739604" cy="5600517"/>
          </a:xfrm>
        </p:spPr>
      </p:pic>
    </p:spTree>
    <p:extLst>
      <p:ext uri="{BB962C8B-B14F-4D97-AF65-F5344CB8AC3E}">
        <p14:creationId xmlns:p14="http://schemas.microsoft.com/office/powerpoint/2010/main" val="420270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197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2019-02-20T01:53:33Z</dcterms:created>
  <dcterms:modified xsi:type="dcterms:W3CDTF">2019-02-20T03:47:53Z</dcterms:modified>
</cp:coreProperties>
</file>