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>
            <a:lvl1pPr algn="r" rtl="1">
              <a:defRPr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  <a:lvl2pPr algn="r" rtl="1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r" rtl="1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r" rtl="1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r" rtl="1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>
                <a:cs typeface="B Nazanin" panose="00000400000000000000" pitchFamily="2" charset="-78"/>
              </a:rPr>
              <a:t>ازمایشگاه منطقی ومعماری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>
                <a:cs typeface="B Nazanin" panose="00000400000000000000" pitchFamily="2" charset="-78"/>
              </a:rPr>
              <a:t>سپهر تبریزچی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861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مراحل انجام پروژه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136" y="2269536"/>
            <a:ext cx="4940129" cy="446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445" y="2603500"/>
            <a:ext cx="607342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2256" y="2797175"/>
            <a:ext cx="29718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8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4963" y="2603500"/>
            <a:ext cx="238638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9419" y="2711450"/>
            <a:ext cx="26574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8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RTL schematic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7003" y="1977423"/>
            <a:ext cx="2512823" cy="469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0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گروه بندی</a:t>
            </a:r>
          </a:p>
          <a:p>
            <a:pPr algn="r" rtl="1"/>
            <a:r>
              <a:rPr lang="fa-IR" dirty="0" smtClean="0"/>
              <a:t>ارائه</a:t>
            </a:r>
          </a:p>
          <a:p>
            <a:pPr algn="r" rtl="1"/>
            <a:r>
              <a:rPr lang="fa-IR" dirty="0" smtClean="0"/>
              <a:t>لینک گروه تلگرام</a:t>
            </a:r>
            <a:r>
              <a:rPr lang="en-US" dirty="0"/>
              <a:t>:</a:t>
            </a:r>
            <a:r>
              <a:rPr lang="fa-IR" dirty="0" smtClean="0"/>
              <a:t> </a:t>
            </a:r>
            <a:r>
              <a:rPr lang="en-US" smtClean="0"/>
              <a:t>@sbu99sta</a:t>
            </a:r>
            <a:endParaRPr lang="en-US" dirty="0" smtClean="0"/>
          </a:p>
          <a:p>
            <a:pPr algn="r" rtl="1"/>
            <a:r>
              <a:rPr lang="fa-IR" dirty="0" smtClean="0"/>
              <a:t>ای دی اسکایپ</a:t>
            </a:r>
            <a:r>
              <a:rPr lang="en-US" dirty="0" smtClean="0"/>
              <a:t> :</a:t>
            </a:r>
            <a:r>
              <a:rPr lang="fa-IR" dirty="0" smtClean="0"/>
              <a:t> </a:t>
            </a:r>
            <a:r>
              <a:rPr lang="en-US" dirty="0" err="1" smtClean="0"/>
              <a:t>sepehr.ta</a:t>
            </a:r>
            <a:endParaRPr lang="en-US" dirty="0" smtClean="0"/>
          </a:p>
          <a:p>
            <a:pPr algn="r" rtl="1"/>
            <a:r>
              <a:rPr lang="fa-IR" dirty="0" smtClean="0"/>
              <a:t>ایمیل</a:t>
            </a:r>
            <a:r>
              <a:rPr lang="en-US" dirty="0" smtClean="0"/>
              <a:t>:</a:t>
            </a:r>
            <a:r>
              <a:rPr lang="fa-IR" dirty="0" smtClean="0"/>
              <a:t> </a:t>
            </a:r>
            <a:r>
              <a:rPr lang="en-US" dirty="0" smtClean="0"/>
              <a:t>sepehr.095@gmail.com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</TotalTime>
  <Words>30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 Nazanin</vt:lpstr>
      <vt:lpstr>Century Gothic</vt:lpstr>
      <vt:lpstr>Times New Roman</vt:lpstr>
      <vt:lpstr>Wingdings 3</vt:lpstr>
      <vt:lpstr>Ion Boardroom</vt:lpstr>
      <vt:lpstr>ازمایشگاه منطقی ومعماری</vt:lpstr>
      <vt:lpstr>مراحل انجام پروژه</vt:lpstr>
      <vt:lpstr>ISE</vt:lpstr>
      <vt:lpstr>PowerPoint Presentation</vt:lpstr>
      <vt:lpstr>Simulation</vt:lpstr>
      <vt:lpstr>Implementation</vt:lpstr>
      <vt:lpstr>RTL schematic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ازمایشگاه منطقی ومعماری</dc:title>
  <dc:creator>sepehr</dc:creator>
  <cp:lastModifiedBy>sepehr</cp:lastModifiedBy>
  <cp:revision>5</cp:revision>
  <dcterms:created xsi:type="dcterms:W3CDTF">2020-05-12T00:57:57Z</dcterms:created>
  <dcterms:modified xsi:type="dcterms:W3CDTF">2020-09-23T16:22:52Z</dcterms:modified>
</cp:coreProperties>
</file>