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474d3b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474d3b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"/>
            <a:ext cx="9143995" cy="514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