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447">
          <p15:clr>
            <a:srgbClr val="A4A3A4"/>
          </p15:clr>
        </p15:guide>
        <p15:guide id="2" pos="2701">
          <p15:clr>
            <a:srgbClr val="A4A3A4"/>
          </p15:clr>
        </p15:guide>
        <p15:guide id="3" pos="432">
          <p15:clr>
            <a:srgbClr val="9AA0A6"/>
          </p15:clr>
        </p15:guide>
        <p15:guide id="4" orient="horz" pos="288">
          <p15:clr>
            <a:srgbClr val="9AA0A6"/>
          </p15:clr>
        </p15:guide>
        <p15:guide id="5" orient="horz" pos="504">
          <p15:clr>
            <a:srgbClr val="9AA0A6"/>
          </p15:clr>
        </p15:guide>
        <p15:guide id="6" orient="horz" pos="648">
          <p15:clr>
            <a:srgbClr val="9AA0A6"/>
          </p15:clr>
        </p15:guide>
        <p15:guide id="7" orient="horz" pos="3067">
          <p15:clr>
            <a:srgbClr val="9AA0A6"/>
          </p15:clr>
        </p15:guide>
        <p15:guide id="8" pos="5328">
          <p15:clr>
            <a:srgbClr val="9AA0A6"/>
          </p15:clr>
        </p15:guide>
        <p15:guide id="9" pos="836">
          <p15:clr>
            <a:srgbClr val="9AA0A6"/>
          </p15:clr>
        </p15:guide>
        <p15:guide id="10" pos="2564">
          <p15:clr>
            <a:srgbClr val="9AA0A6"/>
          </p15:clr>
        </p15:guide>
        <p15:guide id="11" orient="horz" pos="158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447" orient="horz"/>
        <p:guide pos="2701"/>
        <p:guide pos="432"/>
        <p:guide pos="288" orient="horz"/>
        <p:guide pos="504" orient="horz"/>
        <p:guide pos="648" orient="horz"/>
        <p:guide pos="3067" orient="horz"/>
        <p:guide pos="5328"/>
        <p:guide pos="836"/>
        <p:guide pos="2564"/>
        <p:guide pos="158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dfd4bdea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dfd4bdea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dfd4bdead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dfd4bdead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dfd4bdead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dfd4bdead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f3a32c8b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f3a32c8b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f3a32c8b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f3a32c8b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f3a32c8b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f3a32c8b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f3a32c8b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f3a32c8b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f3a32c8b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f3a32c8b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00" y="-1964"/>
            <a:ext cx="9144000" cy="5143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0"/>
            <a:ext cx="9143995" cy="5142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9075" y="-28111"/>
            <a:ext cx="9242150" cy="5199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144"/>
            <a:ext cx="9144000" cy="5145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99"/>
            <a:ext cx="9143995" cy="5144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99"/>
            <a:ext cx="9143995" cy="5144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