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227ef7a3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227ef7a3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227ef7a3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227ef7a3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227ef7a3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227ef7a3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227ef7a3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227ef7a3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227ef7a3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227ef7a3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227ef7a3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227ef7a3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227ef7a3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227ef7a3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792324"/>
            <a:ext cx="8222100" cy="1821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Name : Aminul Islam</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Id : 23341055</a:t>
            </a:r>
            <a:endParaRPr>
              <a:latin typeface="Times New Roman"/>
              <a:ea typeface="Times New Roman"/>
              <a:cs typeface="Times New Roman"/>
              <a:sym typeface="Times New Roman"/>
            </a:endParaRPr>
          </a:p>
        </p:txBody>
      </p:sp>
      <p:sp>
        <p:nvSpPr>
          <p:cNvPr id="86" name="Google Shape;86;p13"/>
          <p:cNvSpPr txBox="1"/>
          <p:nvPr>
            <p:ph idx="1" type="subTitle"/>
          </p:nvPr>
        </p:nvSpPr>
        <p:spPr>
          <a:xfrm>
            <a:off x="598100" y="2571760"/>
            <a:ext cx="8222100" cy="78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Times New Roman"/>
                <a:ea typeface="Times New Roman"/>
                <a:cs typeface="Times New Roman"/>
                <a:sym typeface="Times New Roman"/>
              </a:rPr>
              <a:t>CSE424</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Course Title : Pattern Recognition</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Paper Title</a:t>
            </a:r>
            <a:endParaRPr>
              <a:latin typeface="Times New Roman"/>
              <a:ea typeface="Times New Roman"/>
              <a:cs typeface="Times New Roman"/>
              <a:sym typeface="Times New Roman"/>
            </a:endParaRPr>
          </a:p>
        </p:txBody>
      </p:sp>
      <p:sp>
        <p:nvSpPr>
          <p:cNvPr id="92" name="Google Shape;92;p14"/>
          <p:cNvSpPr txBox="1"/>
          <p:nvPr>
            <p:ph idx="1" type="body"/>
          </p:nvPr>
        </p:nvSpPr>
        <p:spPr>
          <a:xfrm>
            <a:off x="311700" y="1229875"/>
            <a:ext cx="7419000" cy="212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100">
                <a:latin typeface="Times New Roman"/>
                <a:ea typeface="Times New Roman"/>
                <a:cs typeface="Times New Roman"/>
                <a:sym typeface="Times New Roman"/>
              </a:rPr>
              <a:t>Pattern Recognition: Recent Advances and Applications</a:t>
            </a:r>
            <a:endParaRPr sz="31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Recent advances in pattern recognition show significant improvements in various applications, including computer vision, natural language processing,  medical diagnostics etc. Also , pattern recognition has introduced powerful techniques, such as deep learning, transfer learning, ensemble learning, active learning, and domain adaptation, expanding its scope and capabilities.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Contribution</a:t>
            </a:r>
            <a:endParaRPr>
              <a:latin typeface="Times New Roman"/>
              <a:ea typeface="Times New Roman"/>
              <a:cs typeface="Times New Roman"/>
              <a:sym typeface="Times New Roman"/>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latin typeface="Times New Roman"/>
                <a:ea typeface="Times New Roman"/>
                <a:cs typeface="Times New Roman"/>
                <a:sym typeface="Times New Roman"/>
              </a:rPr>
              <a:t>Pattern recognition has made significant contributions in the fields of computer vision, speech recognition, natural language processing, bioinformatics, and finance and economics. It has revolutionized human-computer interactions, enabled the analysis of biological data, and facilitated informed decision-making in various domains.</a:t>
            </a:r>
            <a:endParaRPr sz="2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latin typeface="Times New Roman"/>
                <a:ea typeface="Times New Roman"/>
                <a:cs typeface="Times New Roman"/>
                <a:sym typeface="Times New Roman"/>
              </a:rPr>
              <a:t>Pattern recognition involves identifying and classifying patterns in data. It involves data acquisition, feature extraction, feature selection, pattern classification, and evaluation. Recent advances include deep learning, transfer learning, ensemble learning, active learning, and domain adaptation.</a:t>
            </a:r>
            <a:endParaRPr sz="2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Limitations</a:t>
            </a:r>
            <a:endParaRPr>
              <a:latin typeface="Times New Roman"/>
              <a:ea typeface="Times New Roman"/>
              <a:cs typeface="Times New Roman"/>
              <a:sym typeface="Times New Roman"/>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Times New Roman"/>
              <a:buAutoNum type="arabicPeriod"/>
            </a:pPr>
            <a:r>
              <a:rPr lang="en" sz="2100">
                <a:solidFill>
                  <a:srgbClr val="000000"/>
                </a:solidFill>
                <a:latin typeface="Times New Roman"/>
                <a:ea typeface="Times New Roman"/>
                <a:cs typeface="Times New Roman"/>
                <a:sym typeface="Times New Roman"/>
              </a:rPr>
              <a:t>Pattern recognition models often struggle to generalize and explain their decision-making process as it fully depends on training datasets. </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361950" lvl="0" marL="457200" rtl="0" algn="l">
              <a:spcBef>
                <a:spcPts val="0"/>
              </a:spcBef>
              <a:spcAft>
                <a:spcPts val="0"/>
              </a:spcAft>
              <a:buClr>
                <a:srgbClr val="000000"/>
              </a:buClr>
              <a:buSzPts val="2100"/>
              <a:buFont typeface="Times New Roman"/>
              <a:buAutoNum type="arabicPeriod"/>
            </a:pPr>
            <a:r>
              <a:rPr lang="en" sz="2100">
                <a:solidFill>
                  <a:srgbClr val="000000"/>
                </a:solidFill>
                <a:latin typeface="Times New Roman"/>
                <a:ea typeface="Times New Roman"/>
                <a:cs typeface="Times New Roman"/>
                <a:sym typeface="Times New Roman"/>
              </a:rPr>
              <a:t>These systems can still be unfair because they learn from data, and if that data is not fair or diverse enough, the system can end up making biased predictions which can cause different issues.</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latin typeface="Times New Roman"/>
                <a:ea typeface="Times New Roman"/>
                <a:cs typeface="Times New Roman"/>
                <a:sym typeface="Times New Roman"/>
              </a:rPr>
              <a:t>Pattern recognition has a great impact in recent advances and applications. Recent advances in pattern recognition, such as deep learning have expanded its scope and capabilities.</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19639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700">
                <a:latin typeface="Times New Roman"/>
                <a:ea typeface="Times New Roman"/>
                <a:cs typeface="Times New Roman"/>
                <a:sym typeface="Times New Roman"/>
              </a:rPr>
              <a:t>              Thank You</a:t>
            </a:r>
            <a:endParaRPr sz="5700">
              <a:latin typeface="Times New Roman"/>
              <a:ea typeface="Times New Roman"/>
              <a:cs typeface="Times New Roman"/>
              <a:sym typeface="Times New Roman"/>
            </a:endParaRPr>
          </a:p>
        </p:txBody>
      </p:sp>
      <p:sp>
        <p:nvSpPr>
          <p:cNvPr id="128" name="Google Shape;128;p20"/>
          <p:cNvSpPr txBox="1"/>
          <p:nvPr>
            <p:ph idx="1" type="body"/>
          </p:nvPr>
        </p:nvSpPr>
        <p:spPr>
          <a:xfrm flipH="1" rot="10800000">
            <a:off x="750700" y="3822650"/>
            <a:ext cx="116700" cy="19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rPr lang="en" sz="100">
                <a:solidFill>
                  <a:schemeClr val="dk1"/>
                </a:solidFill>
              </a:rPr>
              <a:t>.</a:t>
            </a:r>
            <a:endParaRPr sz="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