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2276c92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2276c92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e761ac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e761ac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e761ac3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e761ac3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e761ac3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e761ac3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e761ac3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e761ac3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e761ac3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e761ac3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e761ac3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e761ac3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Name : Aminul Islam </a:t>
            </a:r>
            <a:endParaRPr/>
          </a:p>
          <a:p>
            <a:pPr indent="0" lvl="0" marL="0" rtl="0" algn="ctr">
              <a:spcBef>
                <a:spcPts val="0"/>
              </a:spcBef>
              <a:spcAft>
                <a:spcPts val="0"/>
              </a:spcAft>
              <a:buNone/>
            </a:pPr>
            <a:r>
              <a:rPr lang="en"/>
              <a:t>Id : 23341055</a:t>
            </a:r>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1680274" y="3049450"/>
            <a:ext cx="4722600" cy="60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CSE424 </a:t>
            </a:r>
            <a:endParaRPr/>
          </a:p>
          <a:p>
            <a:pPr indent="0" lvl="0" marL="0" rtl="0" algn="l">
              <a:spcBef>
                <a:spcPts val="0"/>
              </a:spcBef>
              <a:spcAft>
                <a:spcPts val="0"/>
              </a:spcAft>
              <a:buNone/>
            </a:pPr>
            <a:r>
              <a:rPr lang="en"/>
              <a:t>Course Title : Pattern Recognition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Paper Title </a:t>
            </a:r>
            <a:endParaRPr/>
          </a:p>
        </p:txBody>
      </p:sp>
      <p:sp>
        <p:nvSpPr>
          <p:cNvPr id="70" name="Google Shape;70;p14"/>
          <p:cNvSpPr txBox="1"/>
          <p:nvPr>
            <p:ph idx="1" type="body"/>
          </p:nvPr>
        </p:nvSpPr>
        <p:spPr>
          <a:xfrm>
            <a:off x="769275" y="2379700"/>
            <a:ext cx="7376400" cy="19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Pattern recognition in medical decision support.</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paper titled “Paper Recognition in Medical Decision Support” shows the importance of pattern in the different fields of medical terms . Pattern recognition is a method which uses machine learning algorithms to recognize patterns and regularities in data. It is an automated recognition system of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Pattern recognition method helps to detect a specific pattern type quickly and accurately.  This technique is also very much helpful in the field of biological terms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Pattern recognition methods can provide medical decision support by data analyzing medical images such as X ray , MRI , CT scans etc. Moreover , it can also use the previous recorded data of patient monitoring devices and use them for clinical decision making. It can play a vital role to enhance a  quality medical decision and cost effective healthcare</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Quality and Availability</a:t>
            </a:r>
            <a:endParaRPr/>
          </a:p>
          <a:p>
            <a:pPr indent="-342900" lvl="0" marL="457200" rtl="0" algn="l">
              <a:spcBef>
                <a:spcPts val="0"/>
              </a:spcBef>
              <a:spcAft>
                <a:spcPts val="0"/>
              </a:spcAft>
              <a:buSzPts val="1800"/>
              <a:buAutoNum type="arabicPeriod"/>
            </a:pPr>
            <a:r>
              <a:rPr lang="en"/>
              <a:t>Quantity of data with proper </a:t>
            </a:r>
            <a:r>
              <a:rPr lang="en"/>
              <a:t>success</a:t>
            </a:r>
            <a:r>
              <a:rPr lang="en"/>
              <a:t> rate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t>
            </a:r>
            <a:r>
              <a:rPr lang="en"/>
              <a:t>attern recognition in medical decisions is an important technique for the advancement of healthcare systems. It can  help to  improve patients diagnosis accuracy, treatment decisions, patient outcomes, and the overall efficiency of healthcare delivery.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343800"/>
            <a:ext cx="8315100" cy="164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600"/>
              <a:t>                 </a:t>
            </a:r>
            <a:r>
              <a:rPr lang="en" sz="4600"/>
              <a:t>Thank You</a:t>
            </a:r>
            <a:endParaRPr sz="4600"/>
          </a:p>
        </p:txBody>
      </p:sp>
      <p:sp>
        <p:nvSpPr>
          <p:cNvPr id="106" name="Google Shape;106;p20"/>
          <p:cNvSpPr txBox="1"/>
          <p:nvPr>
            <p:ph idx="1" type="body"/>
          </p:nvPr>
        </p:nvSpPr>
        <p:spPr>
          <a:xfrm>
            <a:off x="5964875" y="2992250"/>
            <a:ext cx="391200" cy="3228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120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