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22-Jan-17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28601"/>
            <a:ext cx="4343400" cy="1981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 INFORMATION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28194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IDs : 16101031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16101030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434340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 : MD.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Asiful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Hossain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MD. Omar Sunny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8600"/>
            <a:ext cx="2232947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743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Java program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website on same concept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in software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2339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328"/>
            <a:ext cx="8229600" cy="217627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simple interface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Maintenance of engineer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3119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105561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053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Snippet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Trouble Shooting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4870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611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&amp; Advanced C Program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38400"/>
            <a:ext cx="5562600" cy="36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337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819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maintain records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Obstruct time consume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Extinctions of manual system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Reducing paper 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43280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429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&amp; intelligible manner of information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 information analyze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information analyze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Creation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Much useful for company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77166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3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 File System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 Configuration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PC1:	 Ram : 4 GB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Processor : Intel(R)core(TM)2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OS : Windows 7 Ultimate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PC2:    Ram : 4GB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Processor : Intel(R)core(TM) i5-5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2.20GHz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OS : Windows 10 Pro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: C Plus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6223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928"/>
            <a:ext cx="8229600" cy="2023872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the project by exe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010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4728"/>
            <a:ext cx="8229600" cy="1795272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the full code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74413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4728"/>
            <a:ext cx="8229600" cy="171907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faced in contact analyzing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faced in low size string declaration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 Shooting</a:t>
            </a:r>
          </a:p>
        </p:txBody>
      </p:sp>
    </p:spTree>
    <p:extLst>
      <p:ext uri="{BB962C8B-B14F-4D97-AF65-F5344CB8AC3E}">
        <p14:creationId xmlns:p14="http://schemas.microsoft.com/office/powerpoint/2010/main" val="3490997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</TotalTime>
  <Words>177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ENGINEER INFORMATION DATABASE</vt:lpstr>
      <vt:lpstr>Table of Contents</vt:lpstr>
      <vt:lpstr>Introduction</vt:lpstr>
      <vt:lpstr>Application</vt:lpstr>
      <vt:lpstr>Feature</vt:lpstr>
      <vt:lpstr>Platform</vt:lpstr>
      <vt:lpstr>Demo</vt:lpstr>
      <vt:lpstr>Code Snippet</vt:lpstr>
      <vt:lpstr>Trouble Shooting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 INFORMATION DATABASE</dc:title>
  <dc:creator>sujankhan</dc:creator>
  <cp:lastModifiedBy>Mohammad Nayem</cp:lastModifiedBy>
  <cp:revision>22</cp:revision>
  <dcterms:created xsi:type="dcterms:W3CDTF">2006-08-16T00:00:00Z</dcterms:created>
  <dcterms:modified xsi:type="dcterms:W3CDTF">2017-01-22T17:20:26Z</dcterms:modified>
</cp:coreProperties>
</file>