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2" r:id="rId3"/>
    <p:sldId id="257" r:id="rId4"/>
    <p:sldId id="267" r:id="rId5"/>
    <p:sldId id="258" r:id="rId6"/>
    <p:sldId id="259" r:id="rId7"/>
    <p:sldId id="298" r:id="rId8"/>
    <p:sldId id="261" r:id="rId9"/>
    <p:sldId id="299" r:id="rId10"/>
    <p:sldId id="269" r:id="rId11"/>
    <p:sldId id="300" r:id="rId12"/>
    <p:sldId id="301" r:id="rId13"/>
    <p:sldId id="303" r:id="rId14"/>
    <p:sldId id="304" r:id="rId15"/>
    <p:sldId id="305" r:id="rId16"/>
    <p:sldId id="307" r:id="rId17"/>
    <p:sldId id="308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64" r:id="rId26"/>
    <p:sldId id="281" r:id="rId27"/>
    <p:sldId id="275" r:id="rId28"/>
    <p:sldId id="282" r:id="rId29"/>
    <p:sldId id="320" r:id="rId30"/>
    <p:sldId id="284" r:id="rId31"/>
    <p:sldId id="285" r:id="rId32"/>
    <p:sldId id="286" r:id="rId33"/>
    <p:sldId id="321" r:id="rId34"/>
    <p:sldId id="287" r:id="rId35"/>
    <p:sldId id="31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3" clrIdx="0">
    <p:extLst>
      <p:ext uri="{19B8F6BF-5375-455C-9EA6-DF929625EA0E}">
        <p15:presenceInfo xmlns:p15="http://schemas.microsoft.com/office/powerpoint/2012/main" userId="4340fadf4a669f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5"/>
    <a:srgbClr val="FB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03E0F-4EE4-40F6-9B7A-A0D0F46E97AF}" v="295" dt="2022-09-17T19:39:21.508"/>
    <p1510:client id="{8016993C-7ED5-4636-89E7-E71030DDF28E}" v="2" dt="2022-09-25T11:01:48.309"/>
    <p1510:client id="{A5ABC721-6030-4AF4-8652-90240C7DAD3A}" v="43" dt="2022-09-25T14:00:51.725"/>
    <p1510:client id="{C135C90A-D5CE-4090-A8B8-30F4E494E2D8}" v="8" dt="2022-09-25T14:27:21.785"/>
    <p1510:client id="{EE4E5191-F570-4705-B3FD-3048AB0511B9}" v="4" dt="2022-09-25T11:19:00.906"/>
    <p1510:client id="{FB84FEE1-4852-403F-B4D9-C1C04E09032E}" v="1066" dt="2022-09-17T17:30:12.844"/>
    <p1510:client id="{FE0A8D1D-E2DA-4BF8-AD38-A6DEC96F690A}" v="259" dt="2022-09-16T19:21:25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7T15:12:3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6T18:59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68" y="733246"/>
            <a:ext cx="9028831" cy="2336106"/>
          </a:xfrm>
        </p:spPr>
        <p:txBody>
          <a:bodyPr>
            <a:normAutofit fontScale="90000"/>
          </a:bodyPr>
          <a:lstStyle/>
          <a:p>
            <a:r>
              <a:rPr lang="en-US" dirty="0"/>
              <a:t>CANONICAL COVER OF FUNCTIONAL DEPENDECIES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0622" y="3745808"/>
            <a:ext cx="6568277" cy="23358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Md Aminul Islam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 : 1910676129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Computer Science and Engineering,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Rajshahi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-01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 R.S have to be single attributes.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 →AB</a:t>
            </a:r>
            <a:r>
              <a:rPr lang="en-US" sz="2400" dirty="0">
                <a:solidFill>
                  <a:srgbClr val="000000"/>
                </a:solidFill>
              </a:rPr>
              <a:t>, B →C, ABC →AC , A →C, AC →B }	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29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 →AB</a:t>
            </a:r>
            <a:r>
              <a:rPr lang="en-US" sz="2400" dirty="0">
                <a:solidFill>
                  <a:srgbClr val="000000"/>
                </a:solidFill>
              </a:rPr>
              <a:t>, B →C, ABC →AC , A →C, AC →B }	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 →A</a:t>
            </a:r>
          </a:p>
        </p:txBody>
      </p:sp>
    </p:spTree>
    <p:extLst>
      <p:ext uri="{BB962C8B-B14F-4D97-AF65-F5344CB8AC3E}">
        <p14:creationId xmlns:p14="http://schemas.microsoft.com/office/powerpoint/2010/main" val="24919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 →AB</a:t>
            </a:r>
            <a:r>
              <a:rPr lang="en-US" sz="2400" dirty="0">
                <a:solidFill>
                  <a:srgbClr val="000000"/>
                </a:solidFill>
              </a:rPr>
              <a:t>, B →C, ABC →AC , A →C, AC →B }	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 →A, C→B</a:t>
            </a:r>
          </a:p>
        </p:txBody>
      </p:sp>
    </p:spTree>
    <p:extLst>
      <p:ext uri="{BB962C8B-B14F-4D97-AF65-F5344CB8AC3E}">
        <p14:creationId xmlns:p14="http://schemas.microsoft.com/office/powerpoint/2010/main" val="31049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ABC →AC</a:t>
            </a:r>
            <a:r>
              <a:rPr lang="en-US" sz="2400" dirty="0">
                <a:solidFill>
                  <a:srgbClr val="000000"/>
                </a:solidFill>
              </a:rPr>
              <a:t> , A →C, AC →B }	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C →A, C→B , B →C,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72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ABC →AC</a:t>
            </a:r>
            <a:r>
              <a:rPr lang="en-US" sz="2400" dirty="0">
                <a:solidFill>
                  <a:srgbClr val="000000"/>
                </a:solidFill>
              </a:rPr>
              <a:t> , A →C, AC →B }	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C →A, C→B , B →C,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ABC →A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20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37517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ABC →AC</a:t>
            </a:r>
            <a:r>
              <a:rPr lang="en-US" sz="2400" dirty="0">
                <a:solidFill>
                  <a:srgbClr val="000000"/>
                </a:solidFill>
              </a:rPr>
              <a:t> , A →C, AC →B }	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C →A, C→B , B →C,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ABC →A, ABC→C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43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 Find the canonical cover of the functional dependencies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Step-1: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FD = { AB →C, C →AB, B →C, ABC →AC , A →C, AC →B }	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  FD = { AB →C, C →A, C→B , B →C,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ABC →A, ABC→C,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                                                                    A→C, AC→B}</a:t>
            </a:r>
          </a:p>
        </p:txBody>
      </p:sp>
    </p:spTree>
    <p:extLst>
      <p:ext uri="{BB962C8B-B14F-4D97-AF65-F5344CB8AC3E}">
        <p14:creationId xmlns:p14="http://schemas.microsoft.com/office/powerpoint/2010/main" val="25407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 C →A, C→B 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ABC →A, ABC→C,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 A→C, AC→B}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 C →A, C→B 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ABC →A, ABC→C,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 A→C, AC→B}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 C →A, C→B 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B →C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ABC →A, ABC→C,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 A→C, AC→B}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What is Canonical Cover </a:t>
            </a:r>
            <a:r>
              <a:rPr lang="en-US" sz="2400" b="1" dirty="0" smtClean="0"/>
              <a:t>?</a:t>
            </a:r>
          </a:p>
          <a:p>
            <a:pPr algn="just"/>
            <a:r>
              <a:rPr lang="en-US" sz="2400" dirty="0" smtClean="0"/>
              <a:t>Why do we need canonical cover </a:t>
            </a:r>
            <a:r>
              <a:rPr lang="en-US" sz="2400" b="1" dirty="0" smtClean="0"/>
              <a:t>?</a:t>
            </a:r>
          </a:p>
          <a:p>
            <a:pPr algn="just"/>
            <a:r>
              <a:rPr lang="en-US" sz="2400" dirty="0" smtClean="0"/>
              <a:t>Steps of canonical cover </a:t>
            </a:r>
          </a:p>
          <a:p>
            <a:pPr algn="just"/>
            <a:r>
              <a:rPr lang="en-US" sz="2400" dirty="0"/>
              <a:t>E</a:t>
            </a:r>
            <a:r>
              <a:rPr lang="en-US" sz="2400" dirty="0" smtClean="0"/>
              <a:t>laborately discussion with an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 →C, C →A, C→B , B →C,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BC →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AB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→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 A→C, AC→B}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 →C, C →A, C→B , B →C,</a:t>
            </a:r>
            <a:r>
              <a:rPr lang="en-US" sz="2400" b="1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BC →</a:t>
            </a:r>
            <a:r>
              <a:rPr lang="en-US" sz="2400" b="1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AB</a:t>
            </a:r>
            <a:r>
              <a:rPr lang="en-US" sz="2400" b="1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b="1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                                                                   A→C, AC→B}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 →C, C →A, C→B , B →C,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A→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AC→B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 →C, C →A, C→B , B →C,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A→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→B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7264" y="2311879"/>
            <a:ext cx="9699747" cy="446225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	Step-2: Check extraneous and discard them.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FD = { 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 →C, C →A, C→B , B →C,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A→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A→B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275805" cy="41998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 ={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B→C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C→A, C→B,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B→C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A→B,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70334"/>
                <a:ext cx="1287100" cy="128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5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275805" cy="41998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 ={</a:t>
            </a:r>
            <a:r>
              <a:rPr lang="en-US" sz="2400" dirty="0">
                <a:solidFill>
                  <a:schemeClr val="bg1"/>
                </a:solidFill>
              </a:rPr>
              <a:t> 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C→A, C→B,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B→C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A→B,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B→C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C→A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C→B, B→C, A→B, A→C}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check indirect redundancy, find attribute closure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C→A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6542" y="4396947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C→A</a:t>
                </a:r>
                <a:r>
                  <a:rPr lang="en-US" sz="2400" b="0" i="0" dirty="0"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​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CB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  <a:p>
                <a:pPr algn="ctr" rtl="0"/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Not redundant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42" y="4396947"/>
                <a:ext cx="4345458" cy="2461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0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C→B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B→C, A→B,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check indirect redundancy, find attribute closure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C→B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C→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B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CAB</a:t>
                </a:r>
                <a:endParaRPr lang="en-US" sz="2400" b="0" i="0" dirty="0">
                  <a:latin typeface="Century Gothic"/>
                </a:endParaRPr>
              </a:p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 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redundant</a:t>
                </a:r>
                <a:r>
                  <a:rPr lang="en-US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C→B,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B→C, A→B,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check indirect redundancy, find attribute closure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C→B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C→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B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CAB</a:t>
                </a:r>
                <a:endParaRPr lang="en-US" sz="2400" b="0" i="0" dirty="0">
                  <a:latin typeface="Century Gothic"/>
                </a:endParaRPr>
              </a:p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 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redundant</a:t>
                </a:r>
                <a:r>
                  <a:rPr lang="en-US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20" y="1622946"/>
            <a:ext cx="10452428" cy="2146796"/>
          </a:xfrm>
        </p:spPr>
        <p:txBody>
          <a:bodyPr>
            <a:normAutofit/>
          </a:bodyPr>
          <a:lstStyle/>
          <a:p>
            <a:r>
              <a:rPr lang="en-US" sz="6000" dirty="0"/>
              <a:t>What is Canonical Cover </a:t>
            </a: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074" y="3676912"/>
            <a:ext cx="9605319" cy="13371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Irreducible set of functional dependencies that produce same  closure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as the original set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0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C→B,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B→C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A→B,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check indirect redundancy, find attribute closure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B→C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B→C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B</a:t>
                </a:r>
                <a:endParaRPr lang="en-US" sz="2400" b="0" i="0" dirty="0">
                  <a:latin typeface="Century Gothic"/>
                </a:endParaRPr>
              </a:p>
              <a:p>
                <a:pPr algn="ctr" rtl="0"/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Not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 redundant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C→B,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B→C,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A→B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A→C}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check indirect redundancy, find attribute closure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A→B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A→B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ACB</a:t>
                </a:r>
                <a:endParaRPr lang="en-US" sz="2400" b="0" i="0" dirty="0">
                  <a:latin typeface="Century Gothic"/>
                </a:endParaRPr>
              </a:p>
              <a:p>
                <a:pPr algn="ctr" rtl="0"/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Not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 redundant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C→B,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B→C, A→B,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ea typeface="+mn-lt"/>
                <a:cs typeface="+mn-lt"/>
              </a:rPr>
              <a:t>A→C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check indirect redundancy, find attribute closure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A→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A→C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ABC</a:t>
                </a:r>
                <a:endParaRPr lang="en-US" sz="2400" b="0" i="0" dirty="0">
                  <a:latin typeface="Century Gothic"/>
                </a:endParaRPr>
              </a:p>
              <a:p>
                <a:pPr algn="ctr" rtl="0"/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redundant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C→B,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B→C, A→B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A→C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check indirect redundancy, find attribute closure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A→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A53F305-B196-6B2C-382B-422DC2593E1D}"/>
                  </a:ext>
                </a:extLst>
              </p:cNvPr>
              <p:cNvSpPr/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marL="342900" lvl="0" indent="-342900" algn="ctr" rtl="0">
                  <a:buFont typeface="Arial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entury Gothic"/>
                    <a:ea typeface="Arial"/>
                    <a:cs typeface="Arial"/>
                  </a:rPr>
                  <a:t>A→C</a:t>
                </a:r>
                <a:endParaRPr lang="en-US" sz="2400" dirty="0">
                  <a:highlight>
                    <a:srgbClr val="FFFF00"/>
                  </a:highlight>
                  <a:cs typeface="Arial"/>
                </a:endParaRPr>
              </a:p>
              <a:p>
                <a:pPr marL="342900" indent="-342900" algn="ctr">
                  <a:buFont typeface="Arial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entury Gothic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Century Gothic"/>
                  </a:rPr>
                  <a:t>ABC</a:t>
                </a:r>
                <a:endParaRPr lang="en-US" sz="2400" b="0" i="0" dirty="0">
                  <a:latin typeface="Century Gothic"/>
                </a:endParaRPr>
              </a:p>
              <a:p>
                <a:pPr algn="ctr" rtl="0"/>
                <a:r>
                  <a:rPr lang="en-US" sz="2400" b="0" i="0" u="none" strike="noStrike" dirty="0">
                    <a:solidFill>
                      <a:srgbClr val="000000"/>
                    </a:solidFill>
                    <a:latin typeface="Century Gothic"/>
                  </a:rPr>
                  <a:t>redundant</a:t>
                </a:r>
                <a:r>
                  <a:rPr lang="en-US" sz="2400" b="0" i="0" dirty="0">
                    <a:latin typeface="Century Gothic"/>
                  </a:rPr>
                  <a:t>​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53F305-B196-6B2C-382B-422DC259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56" y="4399262"/>
                <a:ext cx="4345458" cy="2461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1711411"/>
            <a:ext cx="9419967" cy="4869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Step-3: discard redundancy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FD ={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B→C,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C→A,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C→B,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B→C, A→B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A→C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}</a:t>
            </a:r>
          </a:p>
          <a:p>
            <a:pPr lv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,Finally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 = { C→A, B→C, A→B 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It's the Canonical Cover the given functional dependencies.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7FC8A18-1C35-2D2A-AB84-AB4A0886C4DD}"/>
                  </a:ext>
                </a:extLst>
              </p14:cNvPr>
              <p14:cNvContentPartPr/>
              <p14:nvPr/>
            </p14:nvContentPartPr>
            <p14:xfrm>
              <a:off x="-1235674" y="901013"/>
              <a:ext cx="12871" cy="128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C8A18-1C35-2D2A-AB84-AB4A0886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79224" y="25746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7D2A95B-54A1-83D4-784C-CBB52E6B6205}"/>
                  </a:ext>
                </a:extLst>
              </p14:cNvPr>
              <p14:cNvContentPartPr/>
              <p14:nvPr/>
            </p14:nvContentPartPr>
            <p14:xfrm>
              <a:off x="-836654" y="2857499"/>
              <a:ext cx="12871" cy="1287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2A95B-54A1-83D4-784C-CBB52E6B6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0204" y="2213949"/>
                <a:ext cx="1287100" cy="128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6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351" y="121057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000" b="1" dirty="0">
                <a:latin typeface="Broadway" panose="04040905080B02020502" pitchFamily="82" charset="0"/>
                <a:ea typeface="Ebrima" panose="02000000000000000000" pitchFamily="2" charset="0"/>
                <a:cs typeface="Ebrima" panose="02000000000000000000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757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898" y="922731"/>
            <a:ext cx="10672525" cy="1816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>
                <a:solidFill>
                  <a:srgbClr val="262626"/>
                </a:solidFill>
              </a:rPr>
              <a:t>Why do we need Canonical Cover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?</a:t>
            </a:r>
            <a:r>
              <a:rPr lang="en-US" sz="6000" dirty="0">
                <a:solidFill>
                  <a:schemeClr val="tx1"/>
                </a:solidFill>
              </a:rPr>
              <a:t/>
            </a:r>
            <a:br>
              <a:rPr lang="en-US" sz="6000" dirty="0">
                <a:solidFill>
                  <a:schemeClr val="tx1"/>
                </a:solidFill>
              </a:rPr>
            </a:b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80" y="3544330"/>
            <a:ext cx="9512642" cy="31597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ea typeface="+mn-lt"/>
                <a:cs typeface="+mn-lt"/>
              </a:rPr>
              <a:t>Working with the set containing extraneous functional dependencies increases the computation time.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ea typeface="+mn-lt"/>
                <a:cs typeface="+mn-lt"/>
              </a:rPr>
              <a:t>Therefore, the given set is reduced by eliminating the useless functional dependencies.</a:t>
            </a:r>
          </a:p>
          <a:p>
            <a:r>
              <a:rPr lang="en-US" sz="2400" dirty="0">
                <a:ea typeface="+mn-lt"/>
                <a:cs typeface="+mn-lt"/>
              </a:rPr>
              <a:t>This reduces the computation time and working with the irreducible set becomes easier.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29" y="2133600"/>
            <a:ext cx="9728886" cy="43748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Suppose,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a functional dependencies  F and Fc is  said to be a canonical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cover,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Fc don’t have -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5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Extraneous Attributes</a:t>
            </a:r>
          </a:p>
          <a:p>
            <a:pPr lvl="5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Redundant Functional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dependency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5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logically implies all dependencies in Fc, 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Fc logically implies all dependencies in F.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Canonical Cover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185" y="2133600"/>
            <a:ext cx="9564130" cy="4333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three steps to find out canonical cover of a given functional dependencies. Steps are-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Step-1:  Splitting rule so that in every FD right hand side has single attribute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Step-2 : Remove extraneous attributes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Step-3 : Redundant Functional dependencies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Details...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283" y="1567794"/>
            <a:ext cx="10066329" cy="51917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Step-1 : Splitting rule so that in every FD right hand side has single attributes.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  we have a FD = { A → BC ,…………… 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                                    A→B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                                   A→C            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if we have  FD = { AB → C., ………..}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                                A → C,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                               B → C       </a:t>
            </a:r>
          </a:p>
        </p:txBody>
      </p:sp>
      <p:pic>
        <p:nvPicPr>
          <p:cNvPr id="4" name="Graphic 4" descr="Close with solid fill">
            <a:extLst>
              <a:ext uri="{FF2B5EF4-FFF2-40B4-BE49-F238E27FC236}">
                <a16:creationId xmlns="" xmlns:a16="http://schemas.microsoft.com/office/drawing/2014/main" id="{C0A17CDB-7D66-30CD-A1F7-76282638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773" y="546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Steps Details...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43" y="2038709"/>
            <a:ext cx="9873047" cy="4591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 -2 :  Remove extraneous attributes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we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have,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FD = {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B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→C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A → C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here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an extraneous 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 FD = {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→ 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A → B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here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an extraneous </a:t>
            </a:r>
          </a:p>
        </p:txBody>
      </p:sp>
    </p:spTree>
    <p:extLst>
      <p:ext uri="{BB962C8B-B14F-4D97-AF65-F5344CB8AC3E}">
        <p14:creationId xmlns:p14="http://schemas.microsoft.com/office/powerpoint/2010/main" val="22706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Steps Details...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64" y="2133600"/>
            <a:ext cx="9862751" cy="4446946"/>
          </a:xfrm>
          <a:ln>
            <a:solidFill>
              <a:srgbClr val="FBFCF8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 -3 :  Redundant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       It can be exist directly or </a:t>
            </a:r>
            <a:r>
              <a:rPr lang="en-US" sz="2400" dirty="0" smtClean="0"/>
              <a:t>indirectly.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suppose</a:t>
            </a:r>
            <a:r>
              <a:rPr lang="en-US" sz="2400" dirty="0"/>
              <a:t>  we have a FD = {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→C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en-US" sz="2400" dirty="0" smtClean="0"/>
              <a:t>B, 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en-US" sz="2400" dirty="0" smtClean="0"/>
              <a:t>C }</a:t>
            </a:r>
            <a:endParaRPr lang="en-US" sz="2400" dirty="0"/>
          </a:p>
          <a:p>
            <a:pPr marL="914400" lvl="3" indent="0">
              <a:lnSpc>
                <a:spcPct val="160000"/>
              </a:lnSpc>
              <a:buNone/>
            </a:pPr>
            <a:r>
              <a:rPr lang="en-US" sz="2400" dirty="0"/>
              <a:t>  </a:t>
            </a:r>
            <a:r>
              <a:rPr lang="en-US" sz="2400" dirty="0" smtClean="0"/>
              <a:t>		 So,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cs typeface="Arial"/>
              </a:rPr>
              <a:t>A→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ea typeface="Arial"/>
                <a:cs typeface="Arial"/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is a redundant </a:t>
            </a:r>
            <a:r>
              <a:rPr lang="en-US" sz="2400" dirty="0" smtClean="0"/>
              <a:t>.</a:t>
            </a:r>
          </a:p>
          <a:p>
            <a:pPr marL="914400" lvl="3" indent="0">
              <a:lnSpc>
                <a:spcPct val="160000"/>
              </a:lnSpc>
              <a:buNone/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77510" y="4796287"/>
                <a:ext cx="3890513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 smtClean="0"/>
                  <a:t>Attribute closer of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  <a:ea typeface="Arial"/>
                    <a:cs typeface="Arial"/>
                  </a:rPr>
                  <a:t>A→</a:t>
                </a:r>
                <a:r>
                  <a:rPr lang="en-US" b="1" dirty="0" smtClean="0">
                    <a:solidFill>
                      <a:srgbClr val="FF0000"/>
                    </a:solidFill>
                    <a:highlight>
                      <a:srgbClr val="FFFF00"/>
                    </a:highlight>
                    <a:ea typeface="Arial"/>
                    <a:cs typeface="Arial"/>
                  </a:rPr>
                  <a:t>C </a:t>
                </a:r>
                <a:endParaRPr lang="en-US" b="1" dirty="0">
                  <a:solidFill>
                    <a:srgbClr val="FF0000"/>
                  </a:solidFill>
                  <a:highlight>
                    <a:srgbClr val="FFFF00"/>
                  </a:highlight>
                  <a:cs typeface="Arial"/>
                </a:endParaRPr>
              </a:p>
              <a:p>
                <a:pPr lvl="0" algn="ctr"/>
                <a:r>
                  <a:rPr lang="en-US" b="1" dirty="0" smtClean="0">
                    <a:solidFill>
                      <a:srgbClr val="FF0000"/>
                    </a:solidFill>
                    <a:highlight>
                      <a:srgbClr val="FFFF00"/>
                    </a:highlight>
                    <a:cs typeface="Arial"/>
                  </a:rPr>
                  <a:t> </a:t>
                </a: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= AB</a:t>
                </a:r>
                <a:r>
                  <a:rPr lang="en-US" b="1" dirty="0" smtClean="0">
                    <a:solidFill>
                      <a:srgbClr val="FF0000"/>
                    </a:solidFill>
                    <a:highlight>
                      <a:srgbClr val="FFFF00"/>
                    </a:highlight>
                    <a:ea typeface="Arial"/>
                    <a:cs typeface="Arial"/>
                  </a:rPr>
                  <a:t>C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00"/>
                    </a:highlight>
                    <a:ea typeface="Arial"/>
                    <a:cs typeface="Arial"/>
                  </a:rPr>
                  <a:t> </a:t>
                </a:r>
                <a:endParaRPr lang="en-US" b="1" dirty="0" smtClean="0">
                  <a:solidFill>
                    <a:srgbClr val="FF0000"/>
                  </a:solidFill>
                  <a:highlight>
                    <a:srgbClr val="FFFF00"/>
                  </a:highlight>
                  <a:cs typeface="Arial"/>
                </a:endParaRPr>
              </a:p>
              <a:p>
                <a:pPr lvl="0" algn="ctr"/>
                <a:endParaRPr lang="en-US" b="1" dirty="0">
                  <a:solidFill>
                    <a:srgbClr val="FF0000"/>
                  </a:solidFill>
                  <a:highlight>
                    <a:srgbClr val="FFFF00"/>
                  </a:highlight>
                  <a:cs typeface="Arial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10" y="4796287"/>
                <a:ext cx="3890513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</TotalTime>
  <Words>668</Words>
  <Application>Microsoft Office PowerPoint</Application>
  <PresentationFormat>Widescreen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Broadway</vt:lpstr>
      <vt:lpstr>Cambria Math</vt:lpstr>
      <vt:lpstr>Century Gothic</vt:lpstr>
      <vt:lpstr>Ebrima</vt:lpstr>
      <vt:lpstr>Wingdings</vt:lpstr>
      <vt:lpstr>Wingdings 3</vt:lpstr>
      <vt:lpstr>Wisp</vt:lpstr>
      <vt:lpstr>CANONICAL COVER OF FUNCTIONAL DEPENDECIES</vt:lpstr>
      <vt:lpstr>Outlines</vt:lpstr>
      <vt:lpstr>What is Canonical Cover ?</vt:lpstr>
      <vt:lpstr>Why do we need Canonical Cover ? </vt:lpstr>
      <vt:lpstr>CANONICAL COVER</vt:lpstr>
      <vt:lpstr>Steps of Canonical Cover </vt:lpstr>
      <vt:lpstr>Steps Details... </vt:lpstr>
      <vt:lpstr>Steps Details...  </vt:lpstr>
      <vt:lpstr>Steps Details...    </vt:lpstr>
      <vt:lpstr>Practice problem -01</vt:lpstr>
      <vt:lpstr>Continue…</vt:lpstr>
      <vt:lpstr>Continue…</vt:lpstr>
      <vt:lpstr>Continue…</vt:lpstr>
      <vt:lpstr>Continue…</vt:lpstr>
      <vt:lpstr>Continue…</vt:lpstr>
      <vt:lpstr>Continue…</vt:lpstr>
      <vt:lpstr>Step -2 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Check Redundancy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CANONICAL COVER</dc:title>
  <dc:creator>Microsoft account</dc:creator>
  <cp:lastModifiedBy>Microsoft account</cp:lastModifiedBy>
  <cp:revision>968</cp:revision>
  <dcterms:created xsi:type="dcterms:W3CDTF">2022-09-16T12:08:34Z</dcterms:created>
  <dcterms:modified xsi:type="dcterms:W3CDTF">2022-09-25T16:14:25Z</dcterms:modified>
</cp:coreProperties>
</file>